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9" r:id="rId4"/>
    <p:sldId id="260" r:id="rId5"/>
    <p:sldId id="261" r:id="rId6"/>
    <p:sldId id="262" r:id="rId7"/>
    <p:sldId id="263" r:id="rId8"/>
    <p:sldId id="275" r:id="rId9"/>
    <p:sldId id="276" r:id="rId10"/>
    <p:sldId id="278" r:id="rId11"/>
    <p:sldId id="266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009999"/>
    <a:srgbClr val="00A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780B1-FE3C-4679-AA78-66FDB86F40CD}" type="doc">
      <dgm:prSet loTypeId="urn:microsoft.com/office/officeart/2005/8/layout/vList4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uk-UA"/>
        </a:p>
      </dgm:t>
    </dgm:pt>
    <dgm:pt modelId="{D04F74BB-0C64-4D60-BF0F-69BF8BAE2400}">
      <dgm:prSet phldrT="[Текст]"/>
      <dgm:spPr/>
      <dgm:t>
        <a:bodyPr/>
        <a:lstStyle/>
        <a:p>
          <a:r>
            <a:rPr lang="uk-UA" dirty="0" smtClean="0">
              <a:latin typeface="Verdana" pitchFamily="34" charset="0"/>
              <a:ea typeface="Verdana" pitchFamily="34" charset="0"/>
              <a:cs typeface="Verdana" pitchFamily="34" charset="0"/>
            </a:rPr>
            <a:t>Розвиток організацій</a:t>
          </a:r>
          <a:endParaRPr lang="uk-UA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17B30F0-D6DA-4BD7-9ADC-1761C387583B}" type="parTrans" cxnId="{42360E32-43F8-49DF-907F-36270BDFEDD0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220E2DF-52B8-46FF-A85B-5B76CD79702E}" type="sibTrans" cxnId="{42360E32-43F8-49DF-907F-36270BDFEDD0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DD16114-DD6D-4BFC-928F-F6CBAC2295D8}">
      <dgm:prSet phldrT="[Текст]"/>
      <dgm:spPr/>
      <dgm:t>
        <a:bodyPr/>
        <a:lstStyle/>
        <a:p>
          <a:r>
            <a:rPr lang="uk-UA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Сесія стратегічного планування</a:t>
          </a:r>
          <a:endParaRPr lang="uk-UA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AD48061-0415-4CF5-9527-5CC740996DDA}" type="parTrans" cxnId="{62248828-5493-4E79-89B5-4296F24CEB57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607D0D8-63E2-4AFF-A0D2-A6DF5C084CD6}" type="sibTrans" cxnId="{62248828-5493-4E79-89B5-4296F24CEB57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2CBB7C7-C8D6-448F-BE67-6E0921C3C7DD}">
      <dgm:prSet phldrT="[Текст]"/>
      <dgm:spPr/>
      <dgm:t>
        <a:bodyPr/>
        <a:lstStyle/>
        <a:p>
          <a:r>
            <a:rPr lang="uk-UA" dirty="0" smtClean="0">
              <a:latin typeface="Verdana" pitchFamily="34" charset="0"/>
              <a:ea typeface="Verdana" pitchFamily="34" charset="0"/>
              <a:cs typeface="Verdana" pitchFamily="34" charset="0"/>
            </a:rPr>
            <a:t>Управлінський розвиток</a:t>
          </a:r>
          <a:endParaRPr lang="uk-UA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9BCAF92-7268-4729-B72C-5566D867F204}" type="parTrans" cxnId="{DDDB78B1-FBC3-4AA8-B493-5BB63F0C7CA6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3D5997A-CBB5-4754-A19A-BF6DDE014F0D}" type="sibTrans" cxnId="{DDDB78B1-FBC3-4AA8-B493-5BB63F0C7CA6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2A70066-1748-4067-B0BC-B53818AD103C}">
      <dgm:prSet phldrT="[Текст]"/>
      <dgm:spPr/>
      <dgm:t>
        <a:bodyPr/>
        <a:lstStyle/>
        <a:p>
          <a:r>
            <a:rPr lang="uk-UA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Серфінг управління</a:t>
          </a:r>
          <a:endParaRPr lang="uk-UA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E1B207B-4640-4D3C-8523-D11F20873D4F}" type="parTrans" cxnId="{35538397-1BCC-405B-A8E2-69342F11A575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9A0C164-0E61-4331-8446-98F231AFD94E}" type="sibTrans" cxnId="{35538397-1BCC-405B-A8E2-69342F11A575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72D5C73-112B-4E2E-B87F-C0104086B9DA}">
      <dgm:prSet phldrT="[Текст]"/>
      <dgm:spPr/>
      <dgm:t>
        <a:bodyPr/>
        <a:lstStyle/>
        <a:p>
          <a:r>
            <a:rPr lang="uk-UA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Персональна ефективність керівника</a:t>
          </a:r>
          <a:endParaRPr lang="uk-UA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2AFEF92-2AD9-4742-A8A6-DCC9A161D776}" type="parTrans" cxnId="{AD9C914B-0FAF-49E9-ACFF-1EDD224387C9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E1A7D7E-11C7-45B5-BD33-69F176D06226}" type="sibTrans" cxnId="{AD9C914B-0FAF-49E9-ACFF-1EDD224387C9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80343E2-AFDE-4E04-84C9-977BBC7B261A}">
      <dgm:prSet phldrT="[Текст]"/>
      <dgm:spPr/>
      <dgm:t>
        <a:bodyPr/>
        <a:lstStyle/>
        <a:p>
          <a:r>
            <a:rPr lang="uk-UA" dirty="0" smtClean="0">
              <a:latin typeface="Verdana" pitchFamily="34" charset="0"/>
              <a:ea typeface="Verdana" pitchFamily="34" charset="0"/>
              <a:cs typeface="Verdana" pitchFamily="34" charset="0"/>
            </a:rPr>
            <a:t>Управління персоналом</a:t>
          </a:r>
          <a:endParaRPr lang="uk-UA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3A08492-29D5-4F1F-AD2B-655810715EFF}" type="parTrans" cxnId="{07D10FE7-BE70-4530-B769-037363700255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3FCB8AF-29F1-4E63-B0A9-4446F1B4DC62}" type="sibTrans" cxnId="{07D10FE7-BE70-4530-B769-037363700255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DED6DA6-BEDE-49A0-8D2F-F26024CE4831}">
      <dgm:prSet phldrT="[Текст]"/>
      <dgm:spPr/>
      <dgm:t>
        <a:bodyPr/>
        <a:lstStyle/>
        <a:p>
          <a:r>
            <a:rPr lang="uk-UA" dirty="0" smtClean="0">
              <a:latin typeface="Verdana" pitchFamily="34" charset="0"/>
              <a:ea typeface="Verdana" pitchFamily="34" charset="0"/>
              <a:cs typeface="Verdana" pitchFamily="34" charset="0"/>
            </a:rPr>
            <a:t>Управління персоналом для перших осіб</a:t>
          </a:r>
          <a:endParaRPr lang="uk-UA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0FE37F5-5898-4612-9A21-6CC611587CA6}" type="parTrans" cxnId="{BCBFC9D9-7FCD-4423-80C9-7DE6E66C9D52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15D75C4-42B3-4606-90B8-ADD79590E4B1}" type="sibTrans" cxnId="{BCBFC9D9-7FCD-4423-80C9-7DE6E66C9D52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4EB440C-E3B6-43C4-BB4E-74A9E1FEAE98}">
      <dgm:prSet phldrT="[Текст]"/>
      <dgm:spPr/>
      <dgm:t>
        <a:bodyPr/>
        <a:lstStyle/>
        <a:p>
          <a:r>
            <a:rPr lang="uk-UA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Персональна прокачка для менеджера</a:t>
          </a:r>
          <a:endParaRPr lang="uk-UA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A60D0C2-028C-4128-9E1B-6F4750FE25D7}" type="parTrans" cxnId="{4A4A7E56-4037-41A5-A3FA-68118F657FEB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77E03D2-01BC-4B23-B969-3D43EA559614}" type="sibTrans" cxnId="{4A4A7E56-4037-41A5-A3FA-68118F657FEB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275A0E5-0CDF-4012-8401-53298F01CBB4}">
      <dgm:prSet phldrT="[Текст]"/>
      <dgm:spPr/>
      <dgm:t>
        <a:bodyPr/>
        <a:lstStyle/>
        <a:p>
          <a:r>
            <a:rPr lang="uk-UA" dirty="0" smtClean="0">
              <a:latin typeface="Verdana" pitchFamily="34" charset="0"/>
              <a:ea typeface="Verdana" pitchFamily="34" charset="0"/>
              <a:cs typeface="Verdana" pitchFamily="34" charset="0"/>
            </a:rPr>
            <a:t>Ефективна нарада</a:t>
          </a:r>
          <a:endParaRPr lang="uk-UA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4F2FEBC-1518-413E-B9A3-7CD183293625}" type="parTrans" cxnId="{1708C1F9-0C57-4D36-990E-1800EA345551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EAB156C-8A6B-4252-BD27-870AA60F9F38}" type="sibTrans" cxnId="{1708C1F9-0C57-4D36-990E-1800EA345551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29539BA-2E59-4163-92A9-312D01B7A5FB}">
      <dgm:prSet phldrT="[Текст]"/>
      <dgm:spPr/>
      <dgm:t>
        <a:bodyPr/>
        <a:lstStyle/>
        <a:p>
          <a:r>
            <a:rPr lang="uk-UA" dirty="0" smtClean="0">
              <a:latin typeface="Verdana" pitchFamily="34" charset="0"/>
              <a:ea typeface="Verdana" pitchFamily="34" charset="0"/>
              <a:cs typeface="Verdana" pitchFamily="34" charset="0"/>
            </a:rPr>
            <a:t>Ефективна співбесіда для першої особи</a:t>
          </a:r>
          <a:endParaRPr lang="uk-UA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BE2673C-1CA4-4B18-8B84-B5F7BEC11E00}" type="parTrans" cxnId="{1332ACAF-8659-431F-9A82-67294F45690E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8C5C6D4-2EBC-4E83-A935-09CC000C0F76}" type="sibTrans" cxnId="{1332ACAF-8659-431F-9A82-67294F45690E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81CEFE8-9EBA-41CB-BC65-C9252F3DF39E}">
      <dgm:prSet phldrT="[Текст]"/>
      <dgm:spPr/>
      <dgm:t>
        <a:bodyPr/>
        <a:lstStyle/>
        <a:p>
          <a:r>
            <a:rPr lang="uk-UA" dirty="0" smtClean="0">
              <a:latin typeface="Verdana" pitchFamily="34" charset="0"/>
              <a:ea typeface="Verdana" pitchFamily="34" charset="0"/>
              <a:cs typeface="Verdana" pitchFamily="34" charset="0"/>
            </a:rPr>
            <a:t>Формування корпоративної культури: цінності, принципи роботи</a:t>
          </a:r>
          <a:endParaRPr lang="uk-UA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A9B9EEF-D2F7-48F5-B34A-A3A121262D8A}" type="parTrans" cxnId="{7DC37631-5094-46B9-B36C-AFB9CD9DB001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D16CE8D-1F9B-4879-A1AA-31F96BCE1322}" type="sibTrans" cxnId="{7DC37631-5094-46B9-B36C-AFB9CD9DB001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26EFE98-197D-4C82-8F36-A469F375C994}">
      <dgm:prSet phldrT="[Текст]"/>
      <dgm:spPr/>
      <dgm:t>
        <a:bodyPr/>
        <a:lstStyle/>
        <a:p>
          <a:r>
            <a:rPr lang="uk-UA" dirty="0" smtClean="0">
              <a:latin typeface="Verdana" pitchFamily="34" charset="0"/>
              <a:ea typeface="Verdana" pitchFamily="34" charset="0"/>
              <a:cs typeface="Verdana" pitchFamily="34" charset="0"/>
            </a:rPr>
            <a:t>Навчання для корпоративних менеджерів з персоналу</a:t>
          </a:r>
          <a:endParaRPr lang="uk-UA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5AF603F-8BBB-4579-A58D-61A0A4B73237}" type="parTrans" cxnId="{10F84FCB-2000-46FE-8DC4-EB35438F6A4A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EC3F387-9780-4585-ABDA-6E0811541548}" type="sibTrans" cxnId="{10F84FCB-2000-46FE-8DC4-EB35438F6A4A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A745C13-5146-438F-8047-99F7D353F9F9}">
      <dgm:prSet phldrT="[Текст]"/>
      <dgm:spPr/>
      <dgm:t>
        <a:bodyPr/>
        <a:lstStyle/>
        <a:p>
          <a:r>
            <a:rPr lang="uk-UA" dirty="0" smtClean="0">
              <a:latin typeface="Verdana" pitchFamily="34" charset="0"/>
              <a:ea typeface="Verdana" pitchFamily="34" charset="0"/>
              <a:cs typeface="Verdana" pitchFamily="34" charset="0"/>
            </a:rPr>
            <a:t>Консультування з організаційного розвитку</a:t>
          </a:r>
          <a:endParaRPr lang="uk-UA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3E14DC8-81A4-44FE-B3D4-3865E4BBF664}" type="parTrans" cxnId="{24EC5955-A78E-4C93-92C2-7298B41C9F6A}">
      <dgm:prSet/>
      <dgm:spPr/>
    </dgm:pt>
    <dgm:pt modelId="{CC7FBAE3-8BC2-4705-85EE-88C4056A49BD}" type="sibTrans" cxnId="{24EC5955-A78E-4C93-92C2-7298B41C9F6A}">
      <dgm:prSet/>
      <dgm:spPr/>
    </dgm:pt>
    <dgm:pt modelId="{DFF60A07-659F-4C22-A5A8-A6D853532D09}" type="pres">
      <dgm:prSet presAssocID="{7A3780B1-FE3C-4679-AA78-66FDB86F40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43FD540-ED59-4050-A7C9-13591F114446}" type="pres">
      <dgm:prSet presAssocID="{D04F74BB-0C64-4D60-BF0F-69BF8BAE2400}" presName="comp" presStyleCnt="0"/>
      <dgm:spPr/>
    </dgm:pt>
    <dgm:pt modelId="{9101B7F1-86BA-4AB3-9EF3-0B6870B1326F}" type="pres">
      <dgm:prSet presAssocID="{D04F74BB-0C64-4D60-BF0F-69BF8BAE2400}" presName="box" presStyleLbl="node1" presStyleIdx="0" presStyleCnt="3"/>
      <dgm:spPr/>
      <dgm:t>
        <a:bodyPr/>
        <a:lstStyle/>
        <a:p>
          <a:endParaRPr lang="uk-UA"/>
        </a:p>
      </dgm:t>
    </dgm:pt>
    <dgm:pt modelId="{1EF8FBD1-0668-40FB-9F87-09E1F25140F6}" type="pres">
      <dgm:prSet presAssocID="{D04F74BB-0C64-4D60-BF0F-69BF8BAE2400}" presName="img" presStyleLbl="fgImgPlace1" presStyleIdx="0" presStyleCnt="3" custScaleX="746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uk-UA"/>
        </a:p>
      </dgm:t>
    </dgm:pt>
    <dgm:pt modelId="{B9BD2434-394A-4E89-95D6-0E0E97124C8D}" type="pres">
      <dgm:prSet presAssocID="{D04F74BB-0C64-4D60-BF0F-69BF8BAE240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3E2383-B2F3-429E-87EC-90C723F37DBE}" type="pres">
      <dgm:prSet presAssocID="{1220E2DF-52B8-46FF-A85B-5B76CD79702E}" presName="spacer" presStyleCnt="0"/>
      <dgm:spPr/>
    </dgm:pt>
    <dgm:pt modelId="{274FE450-9B37-44DD-B872-E36BD2DC3F8F}" type="pres">
      <dgm:prSet presAssocID="{F2CBB7C7-C8D6-448F-BE67-6E0921C3C7DD}" presName="comp" presStyleCnt="0"/>
      <dgm:spPr/>
    </dgm:pt>
    <dgm:pt modelId="{AF12C883-92C9-4DEC-8348-3D28EC978623}" type="pres">
      <dgm:prSet presAssocID="{F2CBB7C7-C8D6-448F-BE67-6E0921C3C7DD}" presName="box" presStyleLbl="node1" presStyleIdx="1" presStyleCnt="3"/>
      <dgm:spPr/>
      <dgm:t>
        <a:bodyPr/>
        <a:lstStyle/>
        <a:p>
          <a:endParaRPr lang="uk-UA"/>
        </a:p>
      </dgm:t>
    </dgm:pt>
    <dgm:pt modelId="{CD52E933-DB68-41E5-86B3-51D6091745E1}" type="pres">
      <dgm:prSet presAssocID="{F2CBB7C7-C8D6-448F-BE67-6E0921C3C7DD}" presName="img" presStyleLbl="fgImgPlace1" presStyleIdx="1" presStyleCnt="3" custScaleX="7462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uk-UA"/>
        </a:p>
      </dgm:t>
    </dgm:pt>
    <dgm:pt modelId="{CC5B4D00-A281-41FF-8E05-E7EB3F055705}" type="pres">
      <dgm:prSet presAssocID="{F2CBB7C7-C8D6-448F-BE67-6E0921C3C7D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A87D9E-5CBE-4C43-931B-809BBB866D3A}" type="pres">
      <dgm:prSet presAssocID="{03D5997A-CBB5-4754-A19A-BF6DDE014F0D}" presName="spacer" presStyleCnt="0"/>
      <dgm:spPr/>
    </dgm:pt>
    <dgm:pt modelId="{033F91CD-9638-4028-B524-5BE3F0ECB31B}" type="pres">
      <dgm:prSet presAssocID="{380343E2-AFDE-4E04-84C9-977BBC7B261A}" presName="comp" presStyleCnt="0"/>
      <dgm:spPr/>
    </dgm:pt>
    <dgm:pt modelId="{171430A4-420F-47CE-B073-04E2358E28A8}" type="pres">
      <dgm:prSet presAssocID="{380343E2-AFDE-4E04-84C9-977BBC7B261A}" presName="box" presStyleLbl="node1" presStyleIdx="2" presStyleCnt="3"/>
      <dgm:spPr/>
      <dgm:t>
        <a:bodyPr/>
        <a:lstStyle/>
        <a:p>
          <a:endParaRPr lang="uk-UA"/>
        </a:p>
      </dgm:t>
    </dgm:pt>
    <dgm:pt modelId="{1CD22FC6-F307-4ADF-8315-CBB7A6C743F5}" type="pres">
      <dgm:prSet presAssocID="{380343E2-AFDE-4E04-84C9-977BBC7B261A}" presName="img" presStyleLbl="fgImgPlace1" presStyleIdx="2" presStyleCnt="3" custScaleX="746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uk-UA"/>
        </a:p>
      </dgm:t>
    </dgm:pt>
    <dgm:pt modelId="{FAC2CEB9-16CB-477B-B363-F343A6B18D4E}" type="pres">
      <dgm:prSet presAssocID="{380343E2-AFDE-4E04-84C9-977BBC7B261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8CD8980-40B9-434D-910E-2C859CB9BF6C}" type="presOf" srcId="{C2A70066-1748-4067-B0BC-B53818AD103C}" destId="{CC5B4D00-A281-41FF-8E05-E7EB3F055705}" srcOrd="1" destOrd="1" presId="urn:microsoft.com/office/officeart/2005/8/layout/vList4"/>
    <dgm:cxn modelId="{BFE58FC2-FB76-42E6-BC18-F6032275C3DC}" type="presOf" srcId="{7A3780B1-FE3C-4679-AA78-66FDB86F40CD}" destId="{DFF60A07-659F-4C22-A5A8-A6D853532D09}" srcOrd="0" destOrd="0" presId="urn:microsoft.com/office/officeart/2005/8/layout/vList4"/>
    <dgm:cxn modelId="{FE6C4D63-004A-4790-8E94-D4E500769253}" type="presOf" srcId="{5DD16114-DD6D-4BFC-928F-F6CBAC2295D8}" destId="{9101B7F1-86BA-4AB3-9EF3-0B6870B1326F}" srcOrd="0" destOrd="1" presId="urn:microsoft.com/office/officeart/2005/8/layout/vList4"/>
    <dgm:cxn modelId="{8564C396-9758-41E6-8109-D15552C84E7C}" type="presOf" srcId="{D04F74BB-0C64-4D60-BF0F-69BF8BAE2400}" destId="{9101B7F1-86BA-4AB3-9EF3-0B6870B1326F}" srcOrd="0" destOrd="0" presId="urn:microsoft.com/office/officeart/2005/8/layout/vList4"/>
    <dgm:cxn modelId="{9879B200-A10A-4F10-859F-5B654912D634}" type="presOf" srcId="{A29539BA-2E59-4163-92A9-312D01B7A5FB}" destId="{FAC2CEB9-16CB-477B-B363-F343A6B18D4E}" srcOrd="1" destOrd="3" presId="urn:microsoft.com/office/officeart/2005/8/layout/vList4"/>
    <dgm:cxn modelId="{4A4A7E56-4037-41A5-A3FA-68118F657FEB}" srcId="{F2CBB7C7-C8D6-448F-BE67-6E0921C3C7DD}" destId="{C4EB440C-E3B6-43C4-BB4E-74A9E1FEAE98}" srcOrd="2" destOrd="0" parTransId="{6A60D0C2-028C-4128-9E1B-6F4750FE25D7}" sibTransId="{077E03D2-01BC-4B23-B969-3D43EA559614}"/>
    <dgm:cxn modelId="{A6C04B4B-25DF-4650-8A50-EF21C4134FE3}" type="presOf" srcId="{4DED6DA6-BEDE-49A0-8D2F-F26024CE4831}" destId="{FAC2CEB9-16CB-477B-B363-F343A6B18D4E}" srcOrd="1" destOrd="2" presId="urn:microsoft.com/office/officeart/2005/8/layout/vList4"/>
    <dgm:cxn modelId="{7302689B-3B3F-4A1A-9D90-608AC5165501}" type="presOf" srcId="{281CEFE8-9EBA-41CB-BC65-C9252F3DF39E}" destId="{B9BD2434-394A-4E89-95D6-0E0E97124C8D}" srcOrd="1" destOrd="2" presId="urn:microsoft.com/office/officeart/2005/8/layout/vList4"/>
    <dgm:cxn modelId="{3243C9C8-FBB2-4B7D-B0BD-CAAEE80EFA81}" type="presOf" srcId="{380343E2-AFDE-4E04-84C9-977BBC7B261A}" destId="{171430A4-420F-47CE-B073-04E2358E28A8}" srcOrd="0" destOrd="0" presId="urn:microsoft.com/office/officeart/2005/8/layout/vList4"/>
    <dgm:cxn modelId="{10F84FCB-2000-46FE-8DC4-EB35438F6A4A}" srcId="{380343E2-AFDE-4E04-84C9-977BBC7B261A}" destId="{E26EFE98-197D-4C82-8F36-A469F375C994}" srcOrd="3" destOrd="0" parTransId="{F5AF603F-8BBB-4579-A58D-61A0A4B73237}" sibTransId="{FEC3F387-9780-4585-ABDA-6E0811541548}"/>
    <dgm:cxn modelId="{1332ACAF-8659-431F-9A82-67294F45690E}" srcId="{380343E2-AFDE-4E04-84C9-977BBC7B261A}" destId="{A29539BA-2E59-4163-92A9-312D01B7A5FB}" srcOrd="2" destOrd="0" parTransId="{8BE2673C-1CA4-4B18-8B84-B5F7BEC11E00}" sibTransId="{E8C5C6D4-2EBC-4E83-A935-09CC000C0F76}"/>
    <dgm:cxn modelId="{35538397-1BCC-405B-A8E2-69342F11A575}" srcId="{F2CBB7C7-C8D6-448F-BE67-6E0921C3C7DD}" destId="{C2A70066-1748-4067-B0BC-B53818AD103C}" srcOrd="0" destOrd="0" parTransId="{AE1B207B-4640-4D3C-8523-D11F20873D4F}" sibTransId="{09A0C164-0E61-4331-8446-98F231AFD94E}"/>
    <dgm:cxn modelId="{6555D8F2-E248-4B76-84B1-0F612EA0FDFE}" type="presOf" srcId="{F2CBB7C7-C8D6-448F-BE67-6E0921C3C7DD}" destId="{AF12C883-92C9-4DEC-8348-3D28EC978623}" srcOrd="0" destOrd="0" presId="urn:microsoft.com/office/officeart/2005/8/layout/vList4"/>
    <dgm:cxn modelId="{C9B43330-C28B-4A27-8011-6FA99F2328F2}" type="presOf" srcId="{C2A70066-1748-4067-B0BC-B53818AD103C}" destId="{AF12C883-92C9-4DEC-8348-3D28EC978623}" srcOrd="0" destOrd="1" presId="urn:microsoft.com/office/officeart/2005/8/layout/vList4"/>
    <dgm:cxn modelId="{42360E32-43F8-49DF-907F-36270BDFEDD0}" srcId="{7A3780B1-FE3C-4679-AA78-66FDB86F40CD}" destId="{D04F74BB-0C64-4D60-BF0F-69BF8BAE2400}" srcOrd="0" destOrd="0" parTransId="{817B30F0-D6DA-4BD7-9ADC-1761C387583B}" sibTransId="{1220E2DF-52B8-46FF-A85B-5B76CD79702E}"/>
    <dgm:cxn modelId="{64221AFA-C302-46D4-89B3-2948B13349EA}" type="presOf" srcId="{572D5C73-112B-4E2E-B87F-C0104086B9DA}" destId="{CC5B4D00-A281-41FF-8E05-E7EB3F055705}" srcOrd="1" destOrd="2" presId="urn:microsoft.com/office/officeart/2005/8/layout/vList4"/>
    <dgm:cxn modelId="{1E5B08E3-DA1C-4BCE-8138-612AC89C29C5}" type="presOf" srcId="{572D5C73-112B-4E2E-B87F-C0104086B9DA}" destId="{AF12C883-92C9-4DEC-8348-3D28EC978623}" srcOrd="0" destOrd="2" presId="urn:microsoft.com/office/officeart/2005/8/layout/vList4"/>
    <dgm:cxn modelId="{C479CD4A-ECE5-426B-B820-C3E4B1F135D4}" type="presOf" srcId="{4DED6DA6-BEDE-49A0-8D2F-F26024CE4831}" destId="{171430A4-420F-47CE-B073-04E2358E28A8}" srcOrd="0" destOrd="2" presId="urn:microsoft.com/office/officeart/2005/8/layout/vList4"/>
    <dgm:cxn modelId="{BCBFC9D9-7FCD-4423-80C9-7DE6E66C9D52}" srcId="{380343E2-AFDE-4E04-84C9-977BBC7B261A}" destId="{4DED6DA6-BEDE-49A0-8D2F-F26024CE4831}" srcOrd="1" destOrd="0" parTransId="{40FE37F5-5898-4612-9A21-6CC611587CA6}" sibTransId="{F15D75C4-42B3-4606-90B8-ADD79590E4B1}"/>
    <dgm:cxn modelId="{24EC5955-A78E-4C93-92C2-7298B41C9F6A}" srcId="{380343E2-AFDE-4E04-84C9-977BBC7B261A}" destId="{FA745C13-5146-438F-8047-99F7D353F9F9}" srcOrd="0" destOrd="0" parTransId="{E3E14DC8-81A4-44FE-B3D4-3865E4BBF664}" sibTransId="{CC7FBAE3-8BC2-4705-85EE-88C4056A49BD}"/>
    <dgm:cxn modelId="{7DC37631-5094-46B9-B36C-AFB9CD9DB001}" srcId="{D04F74BB-0C64-4D60-BF0F-69BF8BAE2400}" destId="{281CEFE8-9EBA-41CB-BC65-C9252F3DF39E}" srcOrd="1" destOrd="0" parTransId="{8A9B9EEF-D2F7-48F5-B34A-A3A121262D8A}" sibTransId="{ED16CE8D-1F9B-4879-A1AA-31F96BCE1322}"/>
    <dgm:cxn modelId="{62248828-5493-4E79-89B5-4296F24CEB57}" srcId="{D04F74BB-0C64-4D60-BF0F-69BF8BAE2400}" destId="{5DD16114-DD6D-4BFC-928F-F6CBAC2295D8}" srcOrd="0" destOrd="0" parTransId="{5AD48061-0415-4CF5-9527-5CC740996DDA}" sibTransId="{6607D0D8-63E2-4AFF-A0D2-A6DF5C084CD6}"/>
    <dgm:cxn modelId="{1708C1F9-0C57-4D36-990E-1800EA345551}" srcId="{F2CBB7C7-C8D6-448F-BE67-6E0921C3C7DD}" destId="{9275A0E5-0CDF-4012-8401-53298F01CBB4}" srcOrd="3" destOrd="0" parTransId="{34F2FEBC-1518-413E-B9A3-7CD183293625}" sibTransId="{3EAB156C-8A6B-4252-BD27-870AA60F9F38}"/>
    <dgm:cxn modelId="{DCCBF1A1-4C3C-4508-9E3D-C941EC5226B7}" type="presOf" srcId="{A29539BA-2E59-4163-92A9-312D01B7A5FB}" destId="{171430A4-420F-47CE-B073-04E2358E28A8}" srcOrd="0" destOrd="3" presId="urn:microsoft.com/office/officeart/2005/8/layout/vList4"/>
    <dgm:cxn modelId="{4FEA85FD-8B97-48E6-ADB0-5B68B4C5FA07}" type="presOf" srcId="{E26EFE98-197D-4C82-8F36-A469F375C994}" destId="{FAC2CEB9-16CB-477B-B363-F343A6B18D4E}" srcOrd="1" destOrd="4" presId="urn:microsoft.com/office/officeart/2005/8/layout/vList4"/>
    <dgm:cxn modelId="{1EF4637E-F5CA-4761-828B-D35BE9CC8798}" type="presOf" srcId="{9275A0E5-0CDF-4012-8401-53298F01CBB4}" destId="{CC5B4D00-A281-41FF-8E05-E7EB3F055705}" srcOrd="1" destOrd="4" presId="urn:microsoft.com/office/officeart/2005/8/layout/vList4"/>
    <dgm:cxn modelId="{BBC571D9-C4E1-4512-8FFC-F0B13BD296EB}" type="presOf" srcId="{9275A0E5-0CDF-4012-8401-53298F01CBB4}" destId="{AF12C883-92C9-4DEC-8348-3D28EC978623}" srcOrd="0" destOrd="4" presId="urn:microsoft.com/office/officeart/2005/8/layout/vList4"/>
    <dgm:cxn modelId="{4ACD2E2C-5DC3-4747-9130-569D69E1DD31}" type="presOf" srcId="{C4EB440C-E3B6-43C4-BB4E-74A9E1FEAE98}" destId="{CC5B4D00-A281-41FF-8E05-E7EB3F055705}" srcOrd="1" destOrd="3" presId="urn:microsoft.com/office/officeart/2005/8/layout/vList4"/>
    <dgm:cxn modelId="{677A8CB5-0987-4D57-B947-115C9A8C22D4}" type="presOf" srcId="{F2CBB7C7-C8D6-448F-BE67-6E0921C3C7DD}" destId="{CC5B4D00-A281-41FF-8E05-E7EB3F055705}" srcOrd="1" destOrd="0" presId="urn:microsoft.com/office/officeart/2005/8/layout/vList4"/>
    <dgm:cxn modelId="{EA9A9EEA-C756-4358-8178-5FF1C82A9E3A}" type="presOf" srcId="{C4EB440C-E3B6-43C4-BB4E-74A9E1FEAE98}" destId="{AF12C883-92C9-4DEC-8348-3D28EC978623}" srcOrd="0" destOrd="3" presId="urn:microsoft.com/office/officeart/2005/8/layout/vList4"/>
    <dgm:cxn modelId="{169D50B9-EE11-4701-BA5C-6B790BA35762}" type="presOf" srcId="{D04F74BB-0C64-4D60-BF0F-69BF8BAE2400}" destId="{B9BD2434-394A-4E89-95D6-0E0E97124C8D}" srcOrd="1" destOrd="0" presId="urn:microsoft.com/office/officeart/2005/8/layout/vList4"/>
    <dgm:cxn modelId="{B5ECE819-F9DC-40AB-A040-F7410334A489}" type="presOf" srcId="{281CEFE8-9EBA-41CB-BC65-C9252F3DF39E}" destId="{9101B7F1-86BA-4AB3-9EF3-0B6870B1326F}" srcOrd="0" destOrd="2" presId="urn:microsoft.com/office/officeart/2005/8/layout/vList4"/>
    <dgm:cxn modelId="{AD9C914B-0FAF-49E9-ACFF-1EDD224387C9}" srcId="{F2CBB7C7-C8D6-448F-BE67-6E0921C3C7DD}" destId="{572D5C73-112B-4E2E-B87F-C0104086B9DA}" srcOrd="1" destOrd="0" parTransId="{E2AFEF92-2AD9-4742-A8A6-DCC9A161D776}" sibTransId="{BE1A7D7E-11C7-45B5-BD33-69F176D06226}"/>
    <dgm:cxn modelId="{075EAF51-514F-4E5E-874A-AE2411376A79}" type="presOf" srcId="{E26EFE98-197D-4C82-8F36-A469F375C994}" destId="{171430A4-420F-47CE-B073-04E2358E28A8}" srcOrd="0" destOrd="4" presId="urn:microsoft.com/office/officeart/2005/8/layout/vList4"/>
    <dgm:cxn modelId="{0EE05024-5CCC-4257-B691-F71A72E85432}" type="presOf" srcId="{FA745C13-5146-438F-8047-99F7D353F9F9}" destId="{171430A4-420F-47CE-B073-04E2358E28A8}" srcOrd="0" destOrd="1" presId="urn:microsoft.com/office/officeart/2005/8/layout/vList4"/>
    <dgm:cxn modelId="{07D10FE7-BE70-4530-B769-037363700255}" srcId="{7A3780B1-FE3C-4679-AA78-66FDB86F40CD}" destId="{380343E2-AFDE-4E04-84C9-977BBC7B261A}" srcOrd="2" destOrd="0" parTransId="{53A08492-29D5-4F1F-AD2B-655810715EFF}" sibTransId="{53FCB8AF-29F1-4E63-B0A9-4446F1B4DC62}"/>
    <dgm:cxn modelId="{E9E00785-8592-4FE8-8AA0-68EA30FA780B}" type="presOf" srcId="{380343E2-AFDE-4E04-84C9-977BBC7B261A}" destId="{FAC2CEB9-16CB-477B-B363-F343A6B18D4E}" srcOrd="1" destOrd="0" presId="urn:microsoft.com/office/officeart/2005/8/layout/vList4"/>
    <dgm:cxn modelId="{5C2E39A3-3697-41E1-B693-8702C05223AB}" type="presOf" srcId="{5DD16114-DD6D-4BFC-928F-F6CBAC2295D8}" destId="{B9BD2434-394A-4E89-95D6-0E0E97124C8D}" srcOrd="1" destOrd="1" presId="urn:microsoft.com/office/officeart/2005/8/layout/vList4"/>
    <dgm:cxn modelId="{DDDB78B1-FBC3-4AA8-B493-5BB63F0C7CA6}" srcId="{7A3780B1-FE3C-4679-AA78-66FDB86F40CD}" destId="{F2CBB7C7-C8D6-448F-BE67-6E0921C3C7DD}" srcOrd="1" destOrd="0" parTransId="{69BCAF92-7268-4729-B72C-5566D867F204}" sibTransId="{03D5997A-CBB5-4754-A19A-BF6DDE014F0D}"/>
    <dgm:cxn modelId="{346F949A-43CA-45AE-9E53-15B90900B619}" type="presOf" srcId="{FA745C13-5146-438F-8047-99F7D353F9F9}" destId="{FAC2CEB9-16CB-477B-B363-F343A6B18D4E}" srcOrd="1" destOrd="1" presId="urn:microsoft.com/office/officeart/2005/8/layout/vList4"/>
    <dgm:cxn modelId="{F4D6DC26-C5F8-4D58-BFC8-C4D0D64383F7}" type="presParOf" srcId="{DFF60A07-659F-4C22-A5A8-A6D853532D09}" destId="{743FD540-ED59-4050-A7C9-13591F114446}" srcOrd="0" destOrd="0" presId="urn:microsoft.com/office/officeart/2005/8/layout/vList4"/>
    <dgm:cxn modelId="{102964EF-24C3-42AD-8822-1BC2121A3186}" type="presParOf" srcId="{743FD540-ED59-4050-A7C9-13591F114446}" destId="{9101B7F1-86BA-4AB3-9EF3-0B6870B1326F}" srcOrd="0" destOrd="0" presId="urn:microsoft.com/office/officeart/2005/8/layout/vList4"/>
    <dgm:cxn modelId="{FA4C6591-8716-45C4-A070-2DC8A99AF571}" type="presParOf" srcId="{743FD540-ED59-4050-A7C9-13591F114446}" destId="{1EF8FBD1-0668-40FB-9F87-09E1F25140F6}" srcOrd="1" destOrd="0" presId="urn:microsoft.com/office/officeart/2005/8/layout/vList4"/>
    <dgm:cxn modelId="{4CB0821C-544E-4B23-905F-C1A9E7AB00D9}" type="presParOf" srcId="{743FD540-ED59-4050-A7C9-13591F114446}" destId="{B9BD2434-394A-4E89-95D6-0E0E97124C8D}" srcOrd="2" destOrd="0" presId="urn:microsoft.com/office/officeart/2005/8/layout/vList4"/>
    <dgm:cxn modelId="{FD0BED92-C840-4BB8-ACC4-638096C91A1A}" type="presParOf" srcId="{DFF60A07-659F-4C22-A5A8-A6D853532D09}" destId="{6A3E2383-B2F3-429E-87EC-90C723F37DBE}" srcOrd="1" destOrd="0" presId="urn:microsoft.com/office/officeart/2005/8/layout/vList4"/>
    <dgm:cxn modelId="{307A185F-1E28-4F71-8457-027252080877}" type="presParOf" srcId="{DFF60A07-659F-4C22-A5A8-A6D853532D09}" destId="{274FE450-9B37-44DD-B872-E36BD2DC3F8F}" srcOrd="2" destOrd="0" presId="urn:microsoft.com/office/officeart/2005/8/layout/vList4"/>
    <dgm:cxn modelId="{AB3281EE-954D-453E-AC8E-D30513275C9D}" type="presParOf" srcId="{274FE450-9B37-44DD-B872-E36BD2DC3F8F}" destId="{AF12C883-92C9-4DEC-8348-3D28EC978623}" srcOrd="0" destOrd="0" presId="urn:microsoft.com/office/officeart/2005/8/layout/vList4"/>
    <dgm:cxn modelId="{56B332CA-728B-474F-834C-1D9BD2877BA2}" type="presParOf" srcId="{274FE450-9B37-44DD-B872-E36BD2DC3F8F}" destId="{CD52E933-DB68-41E5-86B3-51D6091745E1}" srcOrd="1" destOrd="0" presId="urn:microsoft.com/office/officeart/2005/8/layout/vList4"/>
    <dgm:cxn modelId="{D477E2EA-B90C-45E8-A10A-0960FDEE8579}" type="presParOf" srcId="{274FE450-9B37-44DD-B872-E36BD2DC3F8F}" destId="{CC5B4D00-A281-41FF-8E05-E7EB3F055705}" srcOrd="2" destOrd="0" presId="urn:microsoft.com/office/officeart/2005/8/layout/vList4"/>
    <dgm:cxn modelId="{D1951C00-FA1F-4701-B8DB-6D8517C3175C}" type="presParOf" srcId="{DFF60A07-659F-4C22-A5A8-A6D853532D09}" destId="{CAA87D9E-5CBE-4C43-931B-809BBB866D3A}" srcOrd="3" destOrd="0" presId="urn:microsoft.com/office/officeart/2005/8/layout/vList4"/>
    <dgm:cxn modelId="{8F1CF84F-4E09-4BA3-B939-8E50B25ED0CC}" type="presParOf" srcId="{DFF60A07-659F-4C22-A5A8-A6D853532D09}" destId="{033F91CD-9638-4028-B524-5BE3F0ECB31B}" srcOrd="4" destOrd="0" presId="urn:microsoft.com/office/officeart/2005/8/layout/vList4"/>
    <dgm:cxn modelId="{A588E1E7-5910-41B2-9228-C0DF601BABF4}" type="presParOf" srcId="{033F91CD-9638-4028-B524-5BE3F0ECB31B}" destId="{171430A4-420F-47CE-B073-04E2358E28A8}" srcOrd="0" destOrd="0" presId="urn:microsoft.com/office/officeart/2005/8/layout/vList4"/>
    <dgm:cxn modelId="{DE01A278-ECEE-4A56-83F8-D4A746E736DA}" type="presParOf" srcId="{033F91CD-9638-4028-B524-5BE3F0ECB31B}" destId="{1CD22FC6-F307-4ADF-8315-CBB7A6C743F5}" srcOrd="1" destOrd="0" presId="urn:microsoft.com/office/officeart/2005/8/layout/vList4"/>
    <dgm:cxn modelId="{4FD9CBF7-D350-44F1-84FE-E74CD3AACFB5}" type="presParOf" srcId="{033F91CD-9638-4028-B524-5BE3F0ECB31B}" destId="{FAC2CEB9-16CB-477B-B363-F343A6B18D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780B1-FE3C-4679-AA78-66FDB86F40CD}" type="doc">
      <dgm:prSet loTypeId="urn:microsoft.com/office/officeart/2005/8/layout/vList4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uk-UA"/>
        </a:p>
      </dgm:t>
    </dgm:pt>
    <dgm:pt modelId="{D04F74BB-0C64-4D60-BF0F-69BF8BAE2400}">
      <dgm:prSet phldrT="[Текст]" custT="1"/>
      <dgm:spPr/>
      <dgm:t>
        <a:bodyPr/>
        <a:lstStyle/>
        <a:p>
          <a:r>
            <a:rPr lang="uk-UA" sz="19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Особистісний розвиток</a:t>
          </a:r>
          <a:endParaRPr lang="uk-UA" sz="1900" b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17B30F0-D6DA-4BD7-9ADC-1761C387583B}" type="parTrans" cxnId="{42360E32-43F8-49DF-907F-36270BDFEDD0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220E2DF-52B8-46FF-A85B-5B76CD79702E}" type="sibTrans" cxnId="{42360E32-43F8-49DF-907F-36270BDFEDD0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DD16114-DD6D-4BFC-928F-F6CBAC2295D8}">
      <dgm:prSet phldrT="[Текст]" custT="1"/>
      <dgm:spPr/>
      <dgm:t>
        <a:bodyPr/>
        <a:lstStyle/>
        <a:p>
          <a:r>
            <a:rPr lang="uk-UA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Ефективне управління цілям та часом</a:t>
          </a:r>
          <a:endParaRPr lang="uk-UA" sz="15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AD48061-0415-4CF5-9527-5CC740996DDA}" type="parTrans" cxnId="{62248828-5493-4E79-89B5-4296F24CEB57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607D0D8-63E2-4AFF-A0D2-A6DF5C084CD6}" type="sibTrans" cxnId="{62248828-5493-4E79-89B5-4296F24CEB57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88DA62D-ADCF-4BDE-A37D-8C1339F04885}">
      <dgm:prSet custT="1"/>
      <dgm:spPr/>
      <dgm:t>
        <a:bodyPr/>
        <a:lstStyle/>
        <a:p>
          <a:r>
            <a:rPr lang="uk-UA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Презентація, яка продає ідеї</a:t>
          </a:r>
          <a:endParaRPr lang="uk-UA" sz="15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FABD506-93A3-41EB-8436-E109261C6B4D}" type="parTrans" cxnId="{5B138CBE-61B8-4A00-B61B-5EBA7919D7E0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FE5C987-4DB7-488C-A802-E7083DB6BA3D}" type="sibTrans" cxnId="{5B138CBE-61B8-4A00-B61B-5EBA7919D7E0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B3BCFA0-D2BC-41B0-B2E8-9FC5ECBB4578}">
      <dgm:prSet phldrT="[Текст]" custT="1"/>
      <dgm:spPr/>
      <dgm:t>
        <a:bodyPr/>
        <a:lstStyle/>
        <a:p>
          <a:r>
            <a:rPr lang="uk-UA" sz="19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Розвиток команди</a:t>
          </a:r>
          <a:endParaRPr lang="uk-UA" sz="1900" b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94D0E16-3C8D-4D3C-95ED-0D1BB1532B50}" type="parTrans" cxnId="{7343581D-CFD2-4199-93A4-42498EA19512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806DF97-EA46-4B7B-8944-26E1C9D83287}" type="sibTrans" cxnId="{7343581D-CFD2-4199-93A4-42498EA19512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4C73ACA-9AF5-40DE-8D1B-9AF28D5F68DB}">
      <dgm:prSet phldrT="[Текст]" custT="1"/>
      <dgm:spPr/>
      <dgm:t>
        <a:bodyPr/>
        <a:lstStyle/>
        <a:p>
          <a:r>
            <a: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ROK Networking Quest</a:t>
          </a:r>
          <a:endParaRPr lang="uk-UA" sz="15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3FF121A-531E-494C-BC4C-32D3C61D0FCF}" type="parTrans" cxnId="{B5E571C7-8D78-4A74-B24C-1CF50AC25AD7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04D88DF-2514-4FCD-95AE-961DE14413BB}" type="sibTrans" cxnId="{B5E571C7-8D78-4A74-B24C-1CF50AC25AD7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1A69B29-086C-402D-BC22-5678F8FD19B6}">
      <dgm:prSet phldrT="[Текст]" custT="1"/>
      <dgm:spPr/>
      <dgm:t>
        <a:bodyPr/>
        <a:lstStyle/>
        <a:p>
          <a:r>
            <a:rPr lang="uk-UA" sz="15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Фасилітаційні</a:t>
          </a:r>
          <a:r>
            <a:rPr lang="uk-UA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сесії для пошуку спільних рішень</a:t>
          </a:r>
          <a:endParaRPr lang="uk-UA" sz="15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9D210D2-7F24-4AC7-BAAC-88DC0F2E8F09}" type="parTrans" cxnId="{14D5B530-345C-42CF-A819-6D34D2C83B8E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4AA303C-C40C-47DC-B219-C7068EA6A8F9}" type="sibTrans" cxnId="{14D5B530-345C-42CF-A819-6D34D2C83B8E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C2B6BB5-0C50-4DDB-AFA5-A61EAB0A6E46}">
      <dgm:prSet phldrT="[Текст]" custT="1"/>
      <dgm:spPr/>
      <dgm:t>
        <a:bodyPr/>
        <a:lstStyle/>
        <a:p>
          <a:r>
            <a:rPr lang="uk-UA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Ефективна міжособистісна комунікація</a:t>
          </a:r>
          <a:endParaRPr lang="uk-UA" sz="15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5548F6F-F239-4C71-99FB-8C82F041AAC2}" type="parTrans" cxnId="{349847DE-0AD7-43C7-9EE4-B7BE135D3C61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BA0AF11-BEE8-4975-A74F-9BEBCB704FE4}" type="sibTrans" cxnId="{349847DE-0AD7-43C7-9EE4-B7BE135D3C61}">
      <dgm:prSet/>
      <dgm:spPr/>
      <dgm:t>
        <a:bodyPr/>
        <a:lstStyle/>
        <a:p>
          <a:endParaRPr lang="uk-UA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9F01E05-B6EF-49E8-BD3D-B7C3A4A5D80B}">
      <dgm:prSet phldrT="[Текст]" custT="1"/>
      <dgm:spPr/>
      <dgm:t>
        <a:bodyPr/>
        <a:lstStyle/>
        <a:p>
          <a:r>
            <a:rPr lang="uk-UA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Командний </a:t>
          </a:r>
          <a:r>
            <a:rPr lang="uk-UA" sz="15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коучинг</a:t>
          </a:r>
          <a:r>
            <a:rPr lang="uk-UA" sz="15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мотиваційне середовище, встановлення правил співпраці тощо </a:t>
          </a:r>
          <a:endParaRPr lang="uk-UA" sz="15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049BB80-DCEA-4691-9769-3FD61AA5F29B}" type="parTrans" cxnId="{1ADA7CAE-6341-44D6-98A1-B34AF3FCEA21}">
      <dgm:prSet/>
      <dgm:spPr/>
    </dgm:pt>
    <dgm:pt modelId="{E24DF019-4C43-4474-B21D-85EC7B3831AF}" type="sibTrans" cxnId="{1ADA7CAE-6341-44D6-98A1-B34AF3FCEA21}">
      <dgm:prSet/>
      <dgm:spPr/>
    </dgm:pt>
    <dgm:pt modelId="{65900CC3-72A5-472D-ABE4-B7375B9C3DFF}">
      <dgm:prSet phldrT="[Текст]" custT="1"/>
      <dgm:spPr/>
      <dgm:t>
        <a:bodyPr/>
        <a:lstStyle/>
        <a:p>
          <a:r>
            <a:rPr lang="uk-UA" sz="19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Операційне управління</a:t>
          </a:r>
          <a:endParaRPr lang="uk-UA" sz="1900" b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1E9FE0D-6D9F-49C9-9165-AF1D29E86523}" type="parTrans" cxnId="{500B0C02-4E37-4B4E-94C5-26181D6119CC}">
      <dgm:prSet/>
      <dgm:spPr/>
      <dgm:t>
        <a:bodyPr/>
        <a:lstStyle/>
        <a:p>
          <a:endParaRPr lang="uk-UA"/>
        </a:p>
      </dgm:t>
    </dgm:pt>
    <dgm:pt modelId="{AD0CDB3E-A4B8-4CB5-A315-F8E4C8110D80}" type="sibTrans" cxnId="{500B0C02-4E37-4B4E-94C5-26181D6119CC}">
      <dgm:prSet/>
      <dgm:spPr/>
      <dgm:t>
        <a:bodyPr/>
        <a:lstStyle/>
        <a:p>
          <a:endParaRPr lang="uk-UA"/>
        </a:p>
      </dgm:t>
    </dgm:pt>
    <dgm:pt modelId="{C8A3D341-F5CD-4085-98A2-A9A7BA3D5442}">
      <dgm:prSet custT="1"/>
      <dgm:spPr/>
      <dgm:t>
        <a:bodyPr/>
        <a:lstStyle/>
        <a:p>
          <a:r>
            <a:rPr lang="uk-UA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Основи управління бізнес-процесами</a:t>
          </a:r>
          <a:endParaRPr lang="uk-UA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B1EA703-717E-4541-8C1D-F37F3BDBAC2D}" type="parTrans" cxnId="{D671372D-DDC6-436B-82F5-6D3D6A95A674}">
      <dgm:prSet/>
      <dgm:spPr/>
      <dgm:t>
        <a:bodyPr/>
        <a:lstStyle/>
        <a:p>
          <a:endParaRPr lang="uk-UA"/>
        </a:p>
      </dgm:t>
    </dgm:pt>
    <dgm:pt modelId="{3D596C9C-AE78-4330-9832-32CC851BFC33}" type="sibTrans" cxnId="{D671372D-DDC6-436B-82F5-6D3D6A95A674}">
      <dgm:prSet/>
      <dgm:spPr/>
      <dgm:t>
        <a:bodyPr/>
        <a:lstStyle/>
        <a:p>
          <a:endParaRPr lang="uk-UA"/>
        </a:p>
      </dgm:t>
    </dgm:pt>
    <dgm:pt modelId="{90EB5413-D3D9-4FA2-8397-0467138A3955}">
      <dgm:prSet custT="1"/>
      <dgm:spPr/>
      <dgm:t>
        <a:bodyPr/>
        <a:lstStyle/>
        <a:p>
          <a:r>
            <a:rPr lang="uk-UA" sz="16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Моделювання, аналіз та оптимізація бізнес-процесів</a:t>
          </a:r>
          <a:endParaRPr lang="uk-UA" sz="16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5E155C2-17AB-48E5-9944-9E0885946F8F}" type="parTrans" cxnId="{118996FF-F522-43EE-9435-E24B74E6FD20}">
      <dgm:prSet/>
      <dgm:spPr/>
      <dgm:t>
        <a:bodyPr/>
        <a:lstStyle/>
        <a:p>
          <a:endParaRPr lang="uk-UA"/>
        </a:p>
      </dgm:t>
    </dgm:pt>
    <dgm:pt modelId="{1D0FB4EC-8B15-42F7-9B5B-A79DCCE9061E}" type="sibTrans" cxnId="{118996FF-F522-43EE-9435-E24B74E6FD20}">
      <dgm:prSet/>
      <dgm:spPr/>
      <dgm:t>
        <a:bodyPr/>
        <a:lstStyle/>
        <a:p>
          <a:endParaRPr lang="uk-UA"/>
        </a:p>
      </dgm:t>
    </dgm:pt>
    <dgm:pt modelId="{DFF60A07-659F-4C22-A5A8-A6D853532D09}" type="pres">
      <dgm:prSet presAssocID="{7A3780B1-FE3C-4679-AA78-66FDB86F40C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43FD540-ED59-4050-A7C9-13591F114446}" type="pres">
      <dgm:prSet presAssocID="{D04F74BB-0C64-4D60-BF0F-69BF8BAE2400}" presName="comp" presStyleCnt="0"/>
      <dgm:spPr/>
    </dgm:pt>
    <dgm:pt modelId="{9101B7F1-86BA-4AB3-9EF3-0B6870B1326F}" type="pres">
      <dgm:prSet presAssocID="{D04F74BB-0C64-4D60-BF0F-69BF8BAE2400}" presName="box" presStyleLbl="node1" presStyleIdx="0" presStyleCnt="3"/>
      <dgm:spPr/>
      <dgm:t>
        <a:bodyPr/>
        <a:lstStyle/>
        <a:p>
          <a:endParaRPr lang="uk-UA"/>
        </a:p>
      </dgm:t>
    </dgm:pt>
    <dgm:pt modelId="{1EF8FBD1-0668-40FB-9F87-09E1F25140F6}" type="pres">
      <dgm:prSet presAssocID="{D04F74BB-0C64-4D60-BF0F-69BF8BAE2400}" presName="img" presStyleLbl="fgImgPlace1" presStyleIdx="0" presStyleCnt="3" custScaleX="746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uk-UA"/>
        </a:p>
      </dgm:t>
    </dgm:pt>
    <dgm:pt modelId="{B9BD2434-394A-4E89-95D6-0E0E97124C8D}" type="pres">
      <dgm:prSet presAssocID="{D04F74BB-0C64-4D60-BF0F-69BF8BAE240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3E2383-B2F3-429E-87EC-90C723F37DBE}" type="pres">
      <dgm:prSet presAssocID="{1220E2DF-52B8-46FF-A85B-5B76CD79702E}" presName="spacer" presStyleCnt="0"/>
      <dgm:spPr/>
    </dgm:pt>
    <dgm:pt modelId="{DD306DD7-5388-421D-9042-D821DB7D0FDA}" type="pres">
      <dgm:prSet presAssocID="{65900CC3-72A5-472D-ABE4-B7375B9C3DFF}" presName="comp" presStyleCnt="0"/>
      <dgm:spPr/>
    </dgm:pt>
    <dgm:pt modelId="{FC5E70D4-67BA-4B26-BD53-26DA6A7912C3}" type="pres">
      <dgm:prSet presAssocID="{65900CC3-72A5-472D-ABE4-B7375B9C3DFF}" presName="box" presStyleLbl="node1" presStyleIdx="1" presStyleCnt="3" custLinFactY="1692" custLinFactNeighborX="6" custLinFactNeighborY="100000"/>
      <dgm:spPr/>
      <dgm:t>
        <a:bodyPr/>
        <a:lstStyle/>
        <a:p>
          <a:endParaRPr lang="uk-UA"/>
        </a:p>
      </dgm:t>
    </dgm:pt>
    <dgm:pt modelId="{D4D701D6-3E00-4933-83EC-4404923B3C14}" type="pres">
      <dgm:prSet presAssocID="{65900CC3-72A5-472D-ABE4-B7375B9C3DFF}" presName="img" presStyleLbl="fgImgPlace1" presStyleIdx="1" presStyleCnt="3" custScaleX="81677" custScaleY="112308" custLinFactY="26923" custLinFactNeighborX="-4692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uk-UA"/>
        </a:p>
      </dgm:t>
    </dgm:pt>
    <dgm:pt modelId="{19B5A3D7-BA1C-470F-9065-FE6C9B492A7D}" type="pres">
      <dgm:prSet presAssocID="{65900CC3-72A5-472D-ABE4-B7375B9C3DF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403F8-DDE6-40EC-B930-BBFCB004149A}" type="pres">
      <dgm:prSet presAssocID="{AD0CDB3E-A4B8-4CB5-A315-F8E4C8110D80}" presName="spacer" presStyleCnt="0"/>
      <dgm:spPr/>
    </dgm:pt>
    <dgm:pt modelId="{206A6F0D-B3B2-4126-AABD-003132E032EB}" type="pres">
      <dgm:prSet presAssocID="{FB3BCFA0-D2BC-41B0-B2E8-9FC5ECBB4578}" presName="comp" presStyleCnt="0"/>
      <dgm:spPr/>
    </dgm:pt>
    <dgm:pt modelId="{EDCB4A0D-488B-40D6-8D85-4F396F41B607}" type="pres">
      <dgm:prSet presAssocID="{FB3BCFA0-D2BC-41B0-B2E8-9FC5ECBB4578}" presName="box" presStyleLbl="node1" presStyleIdx="2" presStyleCnt="3" custLinFactY="-13231" custLinFactNeighborY="-100000"/>
      <dgm:spPr/>
      <dgm:t>
        <a:bodyPr/>
        <a:lstStyle/>
        <a:p>
          <a:endParaRPr lang="uk-UA"/>
        </a:p>
      </dgm:t>
    </dgm:pt>
    <dgm:pt modelId="{8A8CD5F8-1AE5-414B-9A10-526BC0BDF06B}" type="pres">
      <dgm:prSet presAssocID="{FB3BCFA0-D2BC-41B0-B2E8-9FC5ECBB4578}" presName="img" presStyleLbl="fgImgPlace1" presStyleIdx="2" presStyleCnt="3" custScaleX="75038" custLinFactY="-41730" custLinFactNeighborX="-8012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uk-UA"/>
        </a:p>
      </dgm:t>
    </dgm:pt>
    <dgm:pt modelId="{F7574CFE-5F82-42E9-AC39-BBDCAA4204E9}" type="pres">
      <dgm:prSet presAssocID="{FB3BCFA0-D2BC-41B0-B2E8-9FC5ECBB457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EAD40A2-5052-4BB7-B0E3-B4C1C88D2DF8}" type="presOf" srcId="{64C73ACA-9AF5-40DE-8D1B-9AF28D5F68DB}" destId="{EDCB4A0D-488B-40D6-8D85-4F396F41B607}" srcOrd="0" destOrd="1" presId="urn:microsoft.com/office/officeart/2005/8/layout/vList4"/>
    <dgm:cxn modelId="{118996FF-F522-43EE-9435-E24B74E6FD20}" srcId="{65900CC3-72A5-472D-ABE4-B7375B9C3DFF}" destId="{90EB5413-D3D9-4FA2-8397-0467138A3955}" srcOrd="1" destOrd="0" parTransId="{C5E155C2-17AB-48E5-9944-9E0885946F8F}" sibTransId="{1D0FB4EC-8B15-42F7-9B5B-A79DCCE9061E}"/>
    <dgm:cxn modelId="{14D5B530-345C-42CF-A819-6D34D2C83B8E}" srcId="{FB3BCFA0-D2BC-41B0-B2E8-9FC5ECBB4578}" destId="{C1A69B29-086C-402D-BC22-5678F8FD19B6}" srcOrd="1" destOrd="0" parTransId="{69D210D2-7F24-4AC7-BAAC-88DC0F2E8F09}" sibTransId="{A4AA303C-C40C-47DC-B219-C7068EA6A8F9}"/>
    <dgm:cxn modelId="{0AEA9AD1-9C5D-4E74-934C-1F741F43414B}" type="presOf" srcId="{FB3BCFA0-D2BC-41B0-B2E8-9FC5ECBB4578}" destId="{F7574CFE-5F82-42E9-AC39-BBDCAA4204E9}" srcOrd="1" destOrd="0" presId="urn:microsoft.com/office/officeart/2005/8/layout/vList4"/>
    <dgm:cxn modelId="{500B0C02-4E37-4B4E-94C5-26181D6119CC}" srcId="{7A3780B1-FE3C-4679-AA78-66FDB86F40CD}" destId="{65900CC3-72A5-472D-ABE4-B7375B9C3DFF}" srcOrd="1" destOrd="0" parTransId="{01E9FE0D-6D9F-49C9-9165-AF1D29E86523}" sibTransId="{AD0CDB3E-A4B8-4CB5-A315-F8E4C8110D80}"/>
    <dgm:cxn modelId="{404D58C5-A385-4C9A-B070-BE638B28FDA4}" type="presOf" srcId="{C1A69B29-086C-402D-BC22-5678F8FD19B6}" destId="{EDCB4A0D-488B-40D6-8D85-4F396F41B607}" srcOrd="0" destOrd="2" presId="urn:microsoft.com/office/officeart/2005/8/layout/vList4"/>
    <dgm:cxn modelId="{349847DE-0AD7-43C7-9EE4-B7BE135D3C61}" srcId="{D04F74BB-0C64-4D60-BF0F-69BF8BAE2400}" destId="{DC2B6BB5-0C50-4DDB-AFA5-A61EAB0A6E46}" srcOrd="1" destOrd="0" parTransId="{85548F6F-F239-4C71-99FB-8C82F041AAC2}" sibTransId="{FBA0AF11-BEE8-4975-A74F-9BEBCB704FE4}"/>
    <dgm:cxn modelId="{86769420-E190-400A-B4E9-641B4707ACAE}" type="presOf" srcId="{D88DA62D-ADCF-4BDE-A37D-8C1339F04885}" destId="{9101B7F1-86BA-4AB3-9EF3-0B6870B1326F}" srcOrd="0" destOrd="3" presId="urn:microsoft.com/office/officeart/2005/8/layout/vList4"/>
    <dgm:cxn modelId="{E054F356-95C7-49E5-A039-2B22BF5550EB}" type="presOf" srcId="{D04F74BB-0C64-4D60-BF0F-69BF8BAE2400}" destId="{B9BD2434-394A-4E89-95D6-0E0E97124C8D}" srcOrd="1" destOrd="0" presId="urn:microsoft.com/office/officeart/2005/8/layout/vList4"/>
    <dgm:cxn modelId="{4277D842-AC21-4AE8-8135-C6840FF70D3E}" type="presOf" srcId="{D04F74BB-0C64-4D60-BF0F-69BF8BAE2400}" destId="{9101B7F1-86BA-4AB3-9EF3-0B6870B1326F}" srcOrd="0" destOrd="0" presId="urn:microsoft.com/office/officeart/2005/8/layout/vList4"/>
    <dgm:cxn modelId="{ECEBC211-129E-4315-ACC2-271AE06FD5C4}" type="presOf" srcId="{90EB5413-D3D9-4FA2-8397-0467138A3955}" destId="{19B5A3D7-BA1C-470F-9065-FE6C9B492A7D}" srcOrd="1" destOrd="2" presId="urn:microsoft.com/office/officeart/2005/8/layout/vList4"/>
    <dgm:cxn modelId="{6BB174CD-FC38-4A53-B7CC-2DDF18CFA8A8}" type="presOf" srcId="{79F01E05-B6EF-49E8-BD3D-B7C3A4A5D80B}" destId="{F7574CFE-5F82-42E9-AC39-BBDCAA4204E9}" srcOrd="1" destOrd="3" presId="urn:microsoft.com/office/officeart/2005/8/layout/vList4"/>
    <dgm:cxn modelId="{FF7E06A5-64FA-4751-B832-C78B068A748D}" type="presOf" srcId="{64C73ACA-9AF5-40DE-8D1B-9AF28D5F68DB}" destId="{F7574CFE-5F82-42E9-AC39-BBDCAA4204E9}" srcOrd="1" destOrd="1" presId="urn:microsoft.com/office/officeart/2005/8/layout/vList4"/>
    <dgm:cxn modelId="{F5A8AE04-4634-40E9-B14B-E78B5632CE93}" type="presOf" srcId="{DC2B6BB5-0C50-4DDB-AFA5-A61EAB0A6E46}" destId="{B9BD2434-394A-4E89-95D6-0E0E97124C8D}" srcOrd="1" destOrd="2" presId="urn:microsoft.com/office/officeart/2005/8/layout/vList4"/>
    <dgm:cxn modelId="{1ADA7CAE-6341-44D6-98A1-B34AF3FCEA21}" srcId="{FB3BCFA0-D2BC-41B0-B2E8-9FC5ECBB4578}" destId="{79F01E05-B6EF-49E8-BD3D-B7C3A4A5D80B}" srcOrd="2" destOrd="0" parTransId="{A049BB80-DCEA-4691-9769-3FD61AA5F29B}" sibTransId="{E24DF019-4C43-4474-B21D-85EC7B3831AF}"/>
    <dgm:cxn modelId="{8C3611D0-BE00-4E8C-BE10-929C30E5B90D}" type="presOf" srcId="{C8A3D341-F5CD-4085-98A2-A9A7BA3D5442}" destId="{19B5A3D7-BA1C-470F-9065-FE6C9B492A7D}" srcOrd="1" destOrd="1" presId="urn:microsoft.com/office/officeart/2005/8/layout/vList4"/>
    <dgm:cxn modelId="{D671372D-DDC6-436B-82F5-6D3D6A95A674}" srcId="{65900CC3-72A5-472D-ABE4-B7375B9C3DFF}" destId="{C8A3D341-F5CD-4085-98A2-A9A7BA3D5442}" srcOrd="0" destOrd="0" parTransId="{3B1EA703-717E-4541-8C1D-F37F3BDBAC2D}" sibTransId="{3D596C9C-AE78-4330-9832-32CC851BFC33}"/>
    <dgm:cxn modelId="{5B138CBE-61B8-4A00-B61B-5EBA7919D7E0}" srcId="{D04F74BB-0C64-4D60-BF0F-69BF8BAE2400}" destId="{D88DA62D-ADCF-4BDE-A37D-8C1339F04885}" srcOrd="2" destOrd="0" parTransId="{4FABD506-93A3-41EB-8436-E109261C6B4D}" sibTransId="{FFE5C987-4DB7-488C-A802-E7083DB6BA3D}"/>
    <dgm:cxn modelId="{3A2DA6A2-C644-4269-B764-AF17B1ACFC69}" type="presOf" srcId="{5DD16114-DD6D-4BFC-928F-F6CBAC2295D8}" destId="{9101B7F1-86BA-4AB3-9EF3-0B6870B1326F}" srcOrd="0" destOrd="1" presId="urn:microsoft.com/office/officeart/2005/8/layout/vList4"/>
    <dgm:cxn modelId="{CF12A7B6-98B0-4B01-B07F-34E09ECA833E}" type="presOf" srcId="{C8A3D341-F5CD-4085-98A2-A9A7BA3D5442}" destId="{FC5E70D4-67BA-4B26-BD53-26DA6A7912C3}" srcOrd="0" destOrd="1" presId="urn:microsoft.com/office/officeart/2005/8/layout/vList4"/>
    <dgm:cxn modelId="{B5E571C7-8D78-4A74-B24C-1CF50AC25AD7}" srcId="{FB3BCFA0-D2BC-41B0-B2E8-9FC5ECBB4578}" destId="{64C73ACA-9AF5-40DE-8D1B-9AF28D5F68DB}" srcOrd="0" destOrd="0" parTransId="{B3FF121A-531E-494C-BC4C-32D3C61D0FCF}" sibTransId="{F04D88DF-2514-4FCD-95AE-961DE14413BB}"/>
    <dgm:cxn modelId="{3D8FFDBB-5F12-4D9F-AC9B-71004A8A60C3}" type="presOf" srcId="{DC2B6BB5-0C50-4DDB-AFA5-A61EAB0A6E46}" destId="{9101B7F1-86BA-4AB3-9EF3-0B6870B1326F}" srcOrd="0" destOrd="2" presId="urn:microsoft.com/office/officeart/2005/8/layout/vList4"/>
    <dgm:cxn modelId="{CD5DE999-3F59-4074-AA94-61D591BAF024}" type="presOf" srcId="{7A3780B1-FE3C-4679-AA78-66FDB86F40CD}" destId="{DFF60A07-659F-4C22-A5A8-A6D853532D09}" srcOrd="0" destOrd="0" presId="urn:microsoft.com/office/officeart/2005/8/layout/vList4"/>
    <dgm:cxn modelId="{5756AA8E-D8C9-46B7-B2D3-73B9DF0B5C4E}" type="presOf" srcId="{D88DA62D-ADCF-4BDE-A37D-8C1339F04885}" destId="{B9BD2434-394A-4E89-95D6-0E0E97124C8D}" srcOrd="1" destOrd="3" presId="urn:microsoft.com/office/officeart/2005/8/layout/vList4"/>
    <dgm:cxn modelId="{1792AE10-3C41-4348-801B-A61AA1C515B9}" type="presOf" srcId="{65900CC3-72A5-472D-ABE4-B7375B9C3DFF}" destId="{19B5A3D7-BA1C-470F-9065-FE6C9B492A7D}" srcOrd="1" destOrd="0" presId="urn:microsoft.com/office/officeart/2005/8/layout/vList4"/>
    <dgm:cxn modelId="{D0D660B0-3A52-458E-946C-A6A2529E6411}" type="presOf" srcId="{5DD16114-DD6D-4BFC-928F-F6CBAC2295D8}" destId="{B9BD2434-394A-4E89-95D6-0E0E97124C8D}" srcOrd="1" destOrd="1" presId="urn:microsoft.com/office/officeart/2005/8/layout/vList4"/>
    <dgm:cxn modelId="{7343581D-CFD2-4199-93A4-42498EA19512}" srcId="{7A3780B1-FE3C-4679-AA78-66FDB86F40CD}" destId="{FB3BCFA0-D2BC-41B0-B2E8-9FC5ECBB4578}" srcOrd="2" destOrd="0" parTransId="{994D0E16-3C8D-4D3C-95ED-0D1BB1532B50}" sibTransId="{7806DF97-EA46-4B7B-8944-26E1C9D83287}"/>
    <dgm:cxn modelId="{C77FE8B6-407E-4329-83C0-393E7F703D66}" type="presOf" srcId="{65900CC3-72A5-472D-ABE4-B7375B9C3DFF}" destId="{FC5E70D4-67BA-4B26-BD53-26DA6A7912C3}" srcOrd="0" destOrd="0" presId="urn:microsoft.com/office/officeart/2005/8/layout/vList4"/>
    <dgm:cxn modelId="{BB1F0FD6-DEF5-41FE-A3E4-314FC57BED7D}" type="presOf" srcId="{79F01E05-B6EF-49E8-BD3D-B7C3A4A5D80B}" destId="{EDCB4A0D-488B-40D6-8D85-4F396F41B607}" srcOrd="0" destOrd="3" presId="urn:microsoft.com/office/officeart/2005/8/layout/vList4"/>
    <dgm:cxn modelId="{81DA059D-B0F2-475D-9D49-20005EF79455}" type="presOf" srcId="{C1A69B29-086C-402D-BC22-5678F8FD19B6}" destId="{F7574CFE-5F82-42E9-AC39-BBDCAA4204E9}" srcOrd="1" destOrd="2" presId="urn:microsoft.com/office/officeart/2005/8/layout/vList4"/>
    <dgm:cxn modelId="{42360E32-43F8-49DF-907F-36270BDFEDD0}" srcId="{7A3780B1-FE3C-4679-AA78-66FDB86F40CD}" destId="{D04F74BB-0C64-4D60-BF0F-69BF8BAE2400}" srcOrd="0" destOrd="0" parTransId="{817B30F0-D6DA-4BD7-9ADC-1761C387583B}" sibTransId="{1220E2DF-52B8-46FF-A85B-5B76CD79702E}"/>
    <dgm:cxn modelId="{3B373541-EFDF-4691-965B-A962F3D3B36A}" type="presOf" srcId="{FB3BCFA0-D2BC-41B0-B2E8-9FC5ECBB4578}" destId="{EDCB4A0D-488B-40D6-8D85-4F396F41B607}" srcOrd="0" destOrd="0" presId="urn:microsoft.com/office/officeart/2005/8/layout/vList4"/>
    <dgm:cxn modelId="{62248828-5493-4E79-89B5-4296F24CEB57}" srcId="{D04F74BB-0C64-4D60-BF0F-69BF8BAE2400}" destId="{5DD16114-DD6D-4BFC-928F-F6CBAC2295D8}" srcOrd="0" destOrd="0" parTransId="{5AD48061-0415-4CF5-9527-5CC740996DDA}" sibTransId="{6607D0D8-63E2-4AFF-A0D2-A6DF5C084CD6}"/>
    <dgm:cxn modelId="{5D2AF78A-5DF9-40BF-9C33-3E658C4A7B79}" type="presOf" srcId="{90EB5413-D3D9-4FA2-8397-0467138A3955}" destId="{FC5E70D4-67BA-4B26-BD53-26DA6A7912C3}" srcOrd="0" destOrd="2" presId="urn:microsoft.com/office/officeart/2005/8/layout/vList4"/>
    <dgm:cxn modelId="{AA8575BB-37F0-4734-B03A-A5F5C727C46B}" type="presParOf" srcId="{DFF60A07-659F-4C22-A5A8-A6D853532D09}" destId="{743FD540-ED59-4050-A7C9-13591F114446}" srcOrd="0" destOrd="0" presId="urn:microsoft.com/office/officeart/2005/8/layout/vList4"/>
    <dgm:cxn modelId="{6D1900EB-8EF5-4887-ADB9-DFBEDF2E4716}" type="presParOf" srcId="{743FD540-ED59-4050-A7C9-13591F114446}" destId="{9101B7F1-86BA-4AB3-9EF3-0B6870B1326F}" srcOrd="0" destOrd="0" presId="urn:microsoft.com/office/officeart/2005/8/layout/vList4"/>
    <dgm:cxn modelId="{6B8673FE-4977-4BDB-B3D7-CA8887CBD563}" type="presParOf" srcId="{743FD540-ED59-4050-A7C9-13591F114446}" destId="{1EF8FBD1-0668-40FB-9F87-09E1F25140F6}" srcOrd="1" destOrd="0" presId="urn:microsoft.com/office/officeart/2005/8/layout/vList4"/>
    <dgm:cxn modelId="{04CD944E-2522-48B5-8F21-18660539FB63}" type="presParOf" srcId="{743FD540-ED59-4050-A7C9-13591F114446}" destId="{B9BD2434-394A-4E89-95D6-0E0E97124C8D}" srcOrd="2" destOrd="0" presId="urn:microsoft.com/office/officeart/2005/8/layout/vList4"/>
    <dgm:cxn modelId="{AFF79B70-A4D3-4D92-A966-6D645FB58913}" type="presParOf" srcId="{DFF60A07-659F-4C22-A5A8-A6D853532D09}" destId="{6A3E2383-B2F3-429E-87EC-90C723F37DBE}" srcOrd="1" destOrd="0" presId="urn:microsoft.com/office/officeart/2005/8/layout/vList4"/>
    <dgm:cxn modelId="{F0300F7D-27F7-45CF-861C-1756243C40A3}" type="presParOf" srcId="{DFF60A07-659F-4C22-A5A8-A6D853532D09}" destId="{DD306DD7-5388-421D-9042-D821DB7D0FDA}" srcOrd="2" destOrd="0" presId="urn:microsoft.com/office/officeart/2005/8/layout/vList4"/>
    <dgm:cxn modelId="{9F730A55-9ACC-4C8F-9926-DE3AD172367F}" type="presParOf" srcId="{DD306DD7-5388-421D-9042-D821DB7D0FDA}" destId="{FC5E70D4-67BA-4B26-BD53-26DA6A7912C3}" srcOrd="0" destOrd="0" presId="urn:microsoft.com/office/officeart/2005/8/layout/vList4"/>
    <dgm:cxn modelId="{399D63BB-AAB3-4E3F-B139-838A193DDA2D}" type="presParOf" srcId="{DD306DD7-5388-421D-9042-D821DB7D0FDA}" destId="{D4D701D6-3E00-4933-83EC-4404923B3C14}" srcOrd="1" destOrd="0" presId="urn:microsoft.com/office/officeart/2005/8/layout/vList4"/>
    <dgm:cxn modelId="{BF57EFEB-88C7-410D-9C89-52FAB3003569}" type="presParOf" srcId="{DD306DD7-5388-421D-9042-D821DB7D0FDA}" destId="{19B5A3D7-BA1C-470F-9065-FE6C9B492A7D}" srcOrd="2" destOrd="0" presId="urn:microsoft.com/office/officeart/2005/8/layout/vList4"/>
    <dgm:cxn modelId="{9BE66D14-A3BB-419C-B9F1-DDB8210F0335}" type="presParOf" srcId="{DFF60A07-659F-4C22-A5A8-A6D853532D09}" destId="{A8F403F8-DDE6-40EC-B930-BBFCB004149A}" srcOrd="3" destOrd="0" presId="urn:microsoft.com/office/officeart/2005/8/layout/vList4"/>
    <dgm:cxn modelId="{B5FF57B3-7276-4DB0-BE67-CDA32568CB9D}" type="presParOf" srcId="{DFF60A07-659F-4C22-A5A8-A6D853532D09}" destId="{206A6F0D-B3B2-4126-AABD-003132E032EB}" srcOrd="4" destOrd="0" presId="urn:microsoft.com/office/officeart/2005/8/layout/vList4"/>
    <dgm:cxn modelId="{3916B455-925A-4506-9F06-2B2429F5C671}" type="presParOf" srcId="{206A6F0D-B3B2-4126-AABD-003132E032EB}" destId="{EDCB4A0D-488B-40D6-8D85-4F396F41B607}" srcOrd="0" destOrd="0" presId="urn:microsoft.com/office/officeart/2005/8/layout/vList4"/>
    <dgm:cxn modelId="{CE062E03-3827-4F20-B70E-AE7814254042}" type="presParOf" srcId="{206A6F0D-B3B2-4126-AABD-003132E032EB}" destId="{8A8CD5F8-1AE5-414B-9A10-526BC0BDF06B}" srcOrd="1" destOrd="0" presId="urn:microsoft.com/office/officeart/2005/8/layout/vList4"/>
    <dgm:cxn modelId="{AF905D4F-092D-4895-9306-1178470A2014}" type="presParOf" srcId="{206A6F0D-B3B2-4126-AABD-003132E032EB}" destId="{F7574CFE-5F82-42E9-AC39-BBDCAA4204E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1B7F1-86BA-4AB3-9EF3-0B6870B1326F}">
      <dsp:nvSpPr>
        <dsp:cNvPr id="0" name=""/>
        <dsp:cNvSpPr/>
      </dsp:nvSpPr>
      <dsp:spPr>
        <a:xfrm>
          <a:off x="0" y="0"/>
          <a:ext cx="7859712" cy="1495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Розвиток організацій</a:t>
          </a:r>
          <a:endParaRPr lang="uk-UA" sz="19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Сесія стратегічного планування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Формування корпоративної культури: цінності, принципи роботи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721485" y="0"/>
        <a:ext cx="6138226" cy="1495435"/>
      </dsp:txXfrm>
    </dsp:sp>
    <dsp:sp modelId="{1EF8FBD1-0668-40FB-9F87-09E1F25140F6}">
      <dsp:nvSpPr>
        <dsp:cNvPr id="0" name=""/>
        <dsp:cNvSpPr/>
      </dsp:nvSpPr>
      <dsp:spPr>
        <a:xfrm>
          <a:off x="349015" y="149543"/>
          <a:ext cx="1172999" cy="11963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2C883-92C9-4DEC-8348-3D28EC978623}">
      <dsp:nvSpPr>
        <dsp:cNvPr id="0" name=""/>
        <dsp:cNvSpPr/>
      </dsp:nvSpPr>
      <dsp:spPr>
        <a:xfrm>
          <a:off x="0" y="1644979"/>
          <a:ext cx="7859712" cy="1495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Управлінський розвиток</a:t>
          </a:r>
          <a:endParaRPr lang="uk-UA" sz="19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Серфінг управління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Персональна ефективність керівника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Персональна прокачка для менеджера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Ефективна нарада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721485" y="1644979"/>
        <a:ext cx="6138226" cy="1495435"/>
      </dsp:txXfrm>
    </dsp:sp>
    <dsp:sp modelId="{CD52E933-DB68-41E5-86B3-51D6091745E1}">
      <dsp:nvSpPr>
        <dsp:cNvPr id="0" name=""/>
        <dsp:cNvSpPr/>
      </dsp:nvSpPr>
      <dsp:spPr>
        <a:xfrm>
          <a:off x="349015" y="1794523"/>
          <a:ext cx="1172999" cy="11963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430A4-420F-47CE-B073-04E2358E28A8}">
      <dsp:nvSpPr>
        <dsp:cNvPr id="0" name=""/>
        <dsp:cNvSpPr/>
      </dsp:nvSpPr>
      <dsp:spPr>
        <a:xfrm>
          <a:off x="0" y="3289959"/>
          <a:ext cx="7859712" cy="14954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Управління персоналом</a:t>
          </a:r>
          <a:endParaRPr lang="uk-UA" sz="19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Консультування з організаційного розвитку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Управління персоналом для перших осіб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Ефективна співбесіда для першої особи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Навчання для корпоративних менеджерів з персоналу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721485" y="3289959"/>
        <a:ext cx="6138226" cy="1495435"/>
      </dsp:txXfrm>
    </dsp:sp>
    <dsp:sp modelId="{1CD22FC6-F307-4ADF-8315-CBB7A6C743F5}">
      <dsp:nvSpPr>
        <dsp:cNvPr id="0" name=""/>
        <dsp:cNvSpPr/>
      </dsp:nvSpPr>
      <dsp:spPr>
        <a:xfrm>
          <a:off x="349015" y="3439502"/>
          <a:ext cx="1172999" cy="11963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1B7F1-86BA-4AB3-9EF3-0B6870B1326F}">
      <dsp:nvSpPr>
        <dsp:cNvPr id="0" name=""/>
        <dsp:cNvSpPr/>
      </dsp:nvSpPr>
      <dsp:spPr>
        <a:xfrm>
          <a:off x="0" y="0"/>
          <a:ext cx="7859712" cy="1462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Особистісний розвиток</a:t>
          </a:r>
          <a:endParaRPr lang="uk-UA" sz="1900" b="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Ефективне управління цілям та часом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Ефективна міжособистісна комунікація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Презентація, яка продає ідеї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718208" y="0"/>
        <a:ext cx="6141503" cy="1462662"/>
      </dsp:txXfrm>
    </dsp:sp>
    <dsp:sp modelId="{1EF8FBD1-0668-40FB-9F87-09E1F25140F6}">
      <dsp:nvSpPr>
        <dsp:cNvPr id="0" name=""/>
        <dsp:cNvSpPr/>
      </dsp:nvSpPr>
      <dsp:spPr>
        <a:xfrm>
          <a:off x="345737" y="146266"/>
          <a:ext cx="1172999" cy="11701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E70D4-67BA-4B26-BD53-26DA6A7912C3}">
      <dsp:nvSpPr>
        <dsp:cNvPr id="0" name=""/>
        <dsp:cNvSpPr/>
      </dsp:nvSpPr>
      <dsp:spPr>
        <a:xfrm>
          <a:off x="0" y="3096339"/>
          <a:ext cx="7859712" cy="1462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Операційне управління</a:t>
          </a:r>
          <a:endParaRPr lang="uk-UA" sz="1900" b="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Основи управління бізнес-процесами</a:t>
          </a:r>
          <a:endParaRPr lang="uk-UA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Моделювання, аналіз та оптимізація бізнес-процесів</a:t>
          </a:r>
          <a:endParaRPr lang="uk-UA" sz="16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718208" y="3096339"/>
        <a:ext cx="6141503" cy="1462662"/>
      </dsp:txXfrm>
    </dsp:sp>
    <dsp:sp modelId="{D4D701D6-3E00-4933-83EC-4404923B3C14}">
      <dsp:nvSpPr>
        <dsp:cNvPr id="0" name=""/>
        <dsp:cNvSpPr/>
      </dsp:nvSpPr>
      <dsp:spPr>
        <a:xfrm>
          <a:off x="216524" y="3168349"/>
          <a:ext cx="1283915" cy="13141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B4A0D-488B-40D6-8D85-4F396F41B607}">
      <dsp:nvSpPr>
        <dsp:cNvPr id="0" name=""/>
        <dsp:cNvSpPr/>
      </dsp:nvSpPr>
      <dsp:spPr>
        <a:xfrm>
          <a:off x="0" y="1561670"/>
          <a:ext cx="7859712" cy="1462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Розвиток команди</a:t>
          </a:r>
          <a:endParaRPr lang="uk-UA" sz="1900" b="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ROK Networking Quest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Фасилітаційні</a:t>
          </a: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сесії для пошуку спільних рішень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Командний </a:t>
          </a:r>
          <a:r>
            <a:rPr lang="uk-UA" sz="1500" kern="12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коучинг</a:t>
          </a:r>
          <a:r>
            <a:rPr lang="uk-UA" sz="15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мотиваційне середовище, встановлення правил співпраці тощо </a:t>
          </a:r>
          <a:endParaRPr lang="uk-UA" sz="15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718208" y="1561670"/>
        <a:ext cx="6141503" cy="1462662"/>
      </dsp:txXfrm>
    </dsp:sp>
    <dsp:sp modelId="{8A8CD5F8-1AE5-414B-9A10-526BC0BDF06B}">
      <dsp:nvSpPr>
        <dsp:cNvPr id="0" name=""/>
        <dsp:cNvSpPr/>
      </dsp:nvSpPr>
      <dsp:spPr>
        <a:xfrm>
          <a:off x="216516" y="1705698"/>
          <a:ext cx="1179554" cy="11701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 smtClean="0"/>
              <a:t>Зразок підзаголовка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726194-AF30-43BE-A04E-B9B87684CD74}" type="datetimeFigureOut">
              <a:rPr lang="uk-UA" smtClean="0"/>
              <a:t>20.07.2016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A1AC0-0BAA-40CF-BF35-63D043034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807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726194-AF30-43BE-A04E-B9B87684CD74}" type="datetimeFigureOut">
              <a:rPr lang="uk-UA" smtClean="0"/>
              <a:t>20.07.2016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A1AC0-0BAA-40CF-BF35-63D043034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5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726194-AF30-43BE-A04E-B9B87684CD74}" type="datetimeFigureOut">
              <a:rPr lang="uk-UA" smtClean="0"/>
              <a:t>20.07.2016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A1AC0-0BAA-40CF-BF35-63D043034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52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726194-AF30-43BE-A04E-B9B87684CD74}" type="datetimeFigureOut">
              <a:rPr lang="uk-UA" smtClean="0"/>
              <a:t>20.07.2016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A1AC0-0BAA-40CF-BF35-63D043034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069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dirty="0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726194-AF30-43BE-A04E-B9B87684CD74}" type="datetimeFigureOut">
              <a:rPr lang="uk-UA" smtClean="0"/>
              <a:t>20.07.2016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A1AC0-0BAA-40CF-BF35-63D043034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87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27584" y="1412776"/>
            <a:ext cx="3816424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396044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726194-AF30-43BE-A04E-B9B87684CD74}" type="datetimeFigureOut">
              <a:rPr lang="uk-UA" smtClean="0"/>
              <a:t>20.07.2016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A1AC0-0BAA-40CF-BF35-63D043034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38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5760"/>
            <a:ext cx="784887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99592" y="1316211"/>
            <a:ext cx="36724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99592" y="2027981"/>
            <a:ext cx="367240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932040" y="1349078"/>
            <a:ext cx="37547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932040" y="2060848"/>
            <a:ext cx="3744417" cy="41044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726194-AF30-43BE-A04E-B9B87684CD74}" type="datetimeFigureOut">
              <a:rPr lang="uk-UA" smtClean="0"/>
              <a:t>20.07.2016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A1AC0-0BAA-40CF-BF35-63D043034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010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726194-AF30-43BE-A04E-B9B87684CD74}" type="datetimeFigureOut">
              <a:rPr lang="uk-UA" smtClean="0"/>
              <a:t>20.07.2016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A1AC0-0BAA-40CF-BF35-63D043034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726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726194-AF30-43BE-A04E-B9B87684CD74}" type="datetimeFigureOut">
              <a:rPr lang="uk-UA" smtClean="0"/>
              <a:t>20.07.2016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A1AC0-0BAA-40CF-BF35-63D043034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31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27819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83568" y="1435100"/>
            <a:ext cx="27819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726194-AF30-43BE-A04E-B9B87684CD74}" type="datetimeFigureOut">
              <a:rPr lang="uk-UA" smtClean="0"/>
              <a:t>20.07.2016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A1AC0-0BAA-40CF-BF35-63D043034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479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726194-AF30-43BE-A04E-B9B87684CD74}" type="datetimeFigureOut">
              <a:rPr lang="uk-UA" smtClean="0"/>
              <a:t>20.07.2016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BA1AC0-0BAA-40CF-BF35-63D043034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404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27585" y="204049"/>
            <a:ext cx="784887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27584" y="1639496"/>
            <a:ext cx="7859216" cy="448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87100"/>
            <a:ext cx="648071" cy="3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5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rgbClr val="00A79D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sadokha@rok.in.ua" TargetMode="External"/><Relationship Id="rId2" Type="http://schemas.openxmlformats.org/officeDocument/2006/relationships/hyperlink" Target="http://www.rok.in.u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k.in.ua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0" b="25429"/>
          <a:stretch/>
        </p:blipFill>
        <p:spPr>
          <a:xfrm>
            <a:off x="0" y="836712"/>
            <a:ext cx="9144000" cy="334370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27584" y="4221088"/>
            <a:ext cx="7704856" cy="1584176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River Of Knowledge</a:t>
            </a:r>
            <a:endParaRPr lang="uk-UA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1475656" y="5445224"/>
            <a:ext cx="6400800" cy="622920"/>
          </a:xfrm>
          <a:noFill/>
        </p:spPr>
        <p:txBody>
          <a:bodyPr>
            <a:noAutofit/>
          </a:bodyPr>
          <a:lstStyle/>
          <a:p>
            <a:r>
              <a:rPr lang="uk-UA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Тренінгово-консалтингова</a:t>
            </a:r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компанія</a:t>
            </a:r>
            <a:endParaRPr lang="uk-U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ROK - </a:t>
            </a:r>
            <a:r>
              <a:rPr lang="uk-UA" sz="4800" dirty="0" smtClean="0"/>
              <a:t>напрямки</a:t>
            </a:r>
            <a:endParaRPr lang="uk-UA" sz="48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323910"/>
              </p:ext>
            </p:extLst>
          </p:nvPr>
        </p:nvGraphicFramePr>
        <p:xfrm>
          <a:off x="827088" y="1340769"/>
          <a:ext cx="785971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695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4" t="7740" b="6812"/>
          <a:stretch/>
        </p:blipFill>
        <p:spPr>
          <a:xfrm>
            <a:off x="323528" y="1255593"/>
            <a:ext cx="8343391" cy="4855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Відповідальність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0969" y="1340768"/>
            <a:ext cx="8222063" cy="4486667"/>
          </a:xfrm>
          <a:solidFill>
            <a:srgbClr val="F2F2F2">
              <a:alpha val="36078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Ми готові </a:t>
            </a:r>
            <a:r>
              <a:rPr lang="uk-UA" sz="2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поділяти відповідальність </a:t>
            </a:r>
            <a:r>
              <a:rPr lang="uk-UA" sz="2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за досягнення результатів разом з </a:t>
            </a:r>
            <a:r>
              <a:rPr lang="uk-UA" sz="2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вами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Ми </a:t>
            </a:r>
            <a:r>
              <a:rPr lang="ru-RU" sz="2800" dirty="0" err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пропонуємо</a:t>
            </a:r>
            <a:r>
              <a:rPr lang="ru-RU" sz="2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реальний</a:t>
            </a:r>
            <a:r>
              <a:rPr lang="ru-RU" sz="2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практичний</a:t>
            </a:r>
            <a:r>
              <a:rPr lang="ru-RU" sz="2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супровід</a:t>
            </a:r>
            <a:r>
              <a:rPr lang="ru-RU" sz="2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ru-RU" sz="240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Консультування</a:t>
            </a:r>
            <a:endParaRPr lang="ru-RU" sz="24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Коучинг</a:t>
            </a:r>
            <a:endParaRPr lang="ru-RU" sz="24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ru-RU" sz="2400" dirty="0" err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Тестування</a:t>
            </a:r>
            <a:r>
              <a:rPr lang="ru-RU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знань</a:t>
            </a:r>
            <a:endParaRPr lang="ru-RU" sz="24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ru-RU" sz="2400" dirty="0" err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Тестування</a:t>
            </a:r>
            <a:r>
              <a:rPr lang="ru-RU" sz="24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навичок</a:t>
            </a:r>
            <a:endParaRPr lang="ru-RU" sz="24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</a:t>
            </a:r>
            <a:r>
              <a:rPr lang="ru-RU" sz="240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постереження</a:t>
            </a:r>
            <a:endParaRPr lang="ru-RU" sz="24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ru-RU" sz="240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Скайп-навчання</a:t>
            </a:r>
            <a:endParaRPr lang="ru-RU" sz="24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uk-UA" sz="28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05" b="9028"/>
          <a:stretch/>
        </p:blipFill>
        <p:spPr>
          <a:xfrm>
            <a:off x="293982" y="476672"/>
            <a:ext cx="8580688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увати 1"/>
          <p:cNvGrpSpPr/>
          <p:nvPr/>
        </p:nvGrpSpPr>
        <p:grpSpPr>
          <a:xfrm>
            <a:off x="2510912" y="1156738"/>
            <a:ext cx="5085424" cy="4720534"/>
            <a:chOff x="2573108" y="2018851"/>
            <a:chExt cx="3801808" cy="3801808"/>
          </a:xfrm>
        </p:grpSpPr>
        <p:sp>
          <p:nvSpPr>
            <p:cNvPr id="3" name="Полілінія 2"/>
            <p:cNvSpPr/>
            <p:nvPr/>
          </p:nvSpPr>
          <p:spPr>
            <a:xfrm>
              <a:off x="2573108" y="2018851"/>
              <a:ext cx="3801808" cy="3801808"/>
            </a:xfrm>
            <a:custGeom>
              <a:avLst/>
              <a:gdLst>
                <a:gd name="connsiteX0" fmla="*/ 1900904 w 3801808"/>
                <a:gd name="connsiteY0" fmla="*/ 0 h 3801808"/>
                <a:gd name="connsiteX1" fmla="*/ 3547135 w 3801808"/>
                <a:gd name="connsiteY1" fmla="*/ 950452 h 3801808"/>
                <a:gd name="connsiteX2" fmla="*/ 3547135 w 3801808"/>
                <a:gd name="connsiteY2" fmla="*/ 2851356 h 3801808"/>
                <a:gd name="connsiteX3" fmla="*/ 1900904 w 3801808"/>
                <a:gd name="connsiteY3" fmla="*/ 1900904 h 3801808"/>
                <a:gd name="connsiteX4" fmla="*/ 1900904 w 3801808"/>
                <a:gd name="connsiteY4" fmla="*/ 0 h 380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808" h="3801808">
                  <a:moveTo>
                    <a:pt x="1900904" y="0"/>
                  </a:moveTo>
                  <a:cubicBezTo>
                    <a:pt x="2580032" y="0"/>
                    <a:pt x="3207571" y="362310"/>
                    <a:pt x="3547135" y="950452"/>
                  </a:cubicBezTo>
                  <a:cubicBezTo>
                    <a:pt x="3886699" y="1538594"/>
                    <a:pt x="3886699" y="2263214"/>
                    <a:pt x="3547135" y="2851356"/>
                  </a:cubicBezTo>
                  <a:lnTo>
                    <a:pt x="1900904" y="1900904"/>
                  </a:lnTo>
                  <a:lnTo>
                    <a:pt x="190090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0187" tIns="744704" rIns="488082" bIns="1876195" numCol="1" spcCol="1270" anchor="ctr" anchorCtr="0">
              <a:noAutofit/>
            </a:bodyPr>
            <a:lstStyle/>
            <a:p>
              <a:pPr lvl="0" algn="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Реальний </a:t>
              </a:r>
            </a:p>
            <a:p>
              <a:pPr lvl="0" algn="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бізнес</a:t>
              </a:r>
              <a:endParaRPr lang="uk-UA" sz="2800" kern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" name="Полілінія 3"/>
            <p:cNvSpPr/>
            <p:nvPr/>
          </p:nvSpPr>
          <p:spPr>
            <a:xfrm>
              <a:off x="2573108" y="2018851"/>
              <a:ext cx="3801808" cy="3801808"/>
            </a:xfrm>
            <a:custGeom>
              <a:avLst/>
              <a:gdLst>
                <a:gd name="connsiteX0" fmla="*/ 3547135 w 3801808"/>
                <a:gd name="connsiteY0" fmla="*/ 2851356 h 3801808"/>
                <a:gd name="connsiteX1" fmla="*/ 1900904 w 3801808"/>
                <a:gd name="connsiteY1" fmla="*/ 3801808 h 3801808"/>
                <a:gd name="connsiteX2" fmla="*/ 254673 w 3801808"/>
                <a:gd name="connsiteY2" fmla="*/ 2851356 h 3801808"/>
                <a:gd name="connsiteX3" fmla="*/ 1900904 w 3801808"/>
                <a:gd name="connsiteY3" fmla="*/ 1900904 h 3801808"/>
                <a:gd name="connsiteX4" fmla="*/ 3547135 w 3801808"/>
                <a:gd name="connsiteY4" fmla="*/ 2851356 h 380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808" h="3801808">
                  <a:moveTo>
                    <a:pt x="3547135" y="2851356"/>
                  </a:moveTo>
                  <a:cubicBezTo>
                    <a:pt x="3207571" y="3439498"/>
                    <a:pt x="2580031" y="3801808"/>
                    <a:pt x="1900904" y="3801808"/>
                  </a:cubicBezTo>
                  <a:cubicBezTo>
                    <a:pt x="1221776" y="3801808"/>
                    <a:pt x="594237" y="3439498"/>
                    <a:pt x="254673" y="2851356"/>
                  </a:cubicBezTo>
                  <a:lnTo>
                    <a:pt x="1900904" y="1900904"/>
                  </a:lnTo>
                  <a:lnTo>
                    <a:pt x="3547135" y="28513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8121" tIns="2455910" rIns="1098122" bIns="283448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Навчання інших</a:t>
              </a:r>
              <a:endParaRPr lang="uk-UA" sz="2800" kern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" name="Полілінія 4"/>
            <p:cNvSpPr/>
            <p:nvPr/>
          </p:nvSpPr>
          <p:spPr>
            <a:xfrm>
              <a:off x="2573108" y="2018851"/>
              <a:ext cx="3801808" cy="3801808"/>
            </a:xfrm>
            <a:custGeom>
              <a:avLst/>
              <a:gdLst>
                <a:gd name="connsiteX0" fmla="*/ 254673 w 3801808"/>
                <a:gd name="connsiteY0" fmla="*/ 2851356 h 3801808"/>
                <a:gd name="connsiteX1" fmla="*/ 254673 w 3801808"/>
                <a:gd name="connsiteY1" fmla="*/ 950452 h 3801808"/>
                <a:gd name="connsiteX2" fmla="*/ 1900904 w 3801808"/>
                <a:gd name="connsiteY2" fmla="*/ 0 h 3801808"/>
                <a:gd name="connsiteX3" fmla="*/ 1900904 w 3801808"/>
                <a:gd name="connsiteY3" fmla="*/ 1900904 h 3801808"/>
                <a:gd name="connsiteX4" fmla="*/ 254673 w 3801808"/>
                <a:gd name="connsiteY4" fmla="*/ 2851356 h 380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808" h="3801808">
                  <a:moveTo>
                    <a:pt x="254673" y="2851356"/>
                  </a:moveTo>
                  <a:cubicBezTo>
                    <a:pt x="-84891" y="2263214"/>
                    <a:pt x="-84891" y="1538594"/>
                    <a:pt x="254673" y="950452"/>
                  </a:cubicBezTo>
                  <a:cubicBezTo>
                    <a:pt x="594237" y="362310"/>
                    <a:pt x="1221777" y="0"/>
                    <a:pt x="1900904" y="0"/>
                  </a:cubicBezTo>
                  <a:lnTo>
                    <a:pt x="1900904" y="1900904"/>
                  </a:lnTo>
                  <a:lnTo>
                    <a:pt x="254673" y="285135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0517" tIns="789964" rIns="2147752" bIns="1830935" numCol="1" spcCol="1270" anchor="ctr" anchorCtr="0">
              <a:noAutofit/>
            </a:bodyPr>
            <a:lstStyle/>
            <a:p>
              <a:pPr lvl="0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kern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Успішний консалтинг</a:t>
              </a:r>
              <a:endParaRPr lang="uk-UA" sz="2800" kern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5576" y="260648"/>
            <a:ext cx="838842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008080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uk-UA" b="0" dirty="0"/>
              <a:t>Критерії </a:t>
            </a:r>
            <a:r>
              <a:rPr lang="en-US" b="0" dirty="0"/>
              <a:t>ROK-</a:t>
            </a:r>
            <a:r>
              <a:rPr lang="uk-UA" b="0" dirty="0"/>
              <a:t>професійності</a:t>
            </a:r>
          </a:p>
        </p:txBody>
      </p:sp>
    </p:spTree>
    <p:extLst>
      <p:ext uri="{BB962C8B-B14F-4D97-AF65-F5344CB8AC3E}">
        <p14:creationId xmlns:p14="http://schemas.microsoft.com/office/powerpoint/2010/main" val="42563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390829"/>
            <a:ext cx="7848871" cy="76944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08080"/>
                </a:solidFill>
                <a:ea typeface="Verdana" pitchFamily="34" charset="0"/>
                <a:cs typeface="Verdana" pitchFamily="34" charset="0"/>
              </a:rPr>
              <a:t>ROK - </a:t>
            </a:r>
            <a:r>
              <a:rPr lang="uk-UA" dirty="0">
                <a:solidFill>
                  <a:srgbClr val="008080"/>
                </a:solidFill>
                <a:ea typeface="Verdana" pitchFamily="34" charset="0"/>
                <a:cs typeface="Verdana" pitchFamily="34" charset="0"/>
              </a:rPr>
              <a:t>команда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r="7702" b="10287"/>
          <a:stretch/>
        </p:blipFill>
        <p:spPr>
          <a:xfrm>
            <a:off x="899592" y="1615982"/>
            <a:ext cx="1322013" cy="121759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0"/>
          <a:stretch/>
        </p:blipFill>
        <p:spPr>
          <a:xfrm>
            <a:off x="899591" y="3140968"/>
            <a:ext cx="1322013" cy="128391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386964" y="1633246"/>
            <a:ext cx="5625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Ольга </a:t>
            </a:r>
            <a:r>
              <a:rPr lang="uk-UA" b="1" dirty="0" err="1" smtClean="0">
                <a:solidFill>
                  <a:srgbClr val="0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Садоха</a:t>
            </a:r>
            <a:endParaRPr lang="uk-UA" b="1" dirty="0" smtClean="0">
              <a:solidFill>
                <a:srgbClr val="0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Засновниця і СЕО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River Of Knowledge</a:t>
            </a: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Консультант з організаційного розвитку, бізнес-тренер, 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коуч</a:t>
            </a:r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uk-UA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бізнес-фасилітатор</a:t>
            </a:r>
            <a:endParaRPr lang="uk-U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3164" y="345975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Юрій Тягнибок</a:t>
            </a:r>
          </a:p>
          <a:p>
            <a:r>
              <a:rPr lang="uk-UA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Консультант з управління бізнес-процесами, бізнес-тренер </a:t>
            </a:r>
            <a:endParaRPr lang="uk-UA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013176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Залучені експерти-тренери, консультанти</a:t>
            </a:r>
            <a:endParaRPr lang="uk-UA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5800" y="2348880"/>
            <a:ext cx="7772400" cy="2160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err="1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Якість</a:t>
            </a:r>
            <a:r>
              <a:rPr lang="ru-RU" sz="3200" b="1" dirty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err="1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співпраці</a:t>
            </a:r>
            <a:r>
              <a:rPr lang="ru-RU" sz="3200" b="1" dirty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та </a:t>
            </a:r>
            <a:r>
              <a:rPr lang="ru-RU" sz="3200" b="1" dirty="0" err="1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навчання</a:t>
            </a:r>
            <a:r>
              <a:rPr lang="ru-RU" sz="3200" b="1" dirty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ми </a:t>
            </a:r>
            <a:r>
              <a:rPr lang="ru-RU" sz="3200" b="1" dirty="0" err="1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гарантуємо</a:t>
            </a:r>
            <a:r>
              <a:rPr lang="ru-RU" sz="3200" b="1" dirty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err="1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власною</a:t>
            </a:r>
            <a:r>
              <a:rPr lang="ru-RU" sz="3200" b="1" dirty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err="1" smtClean="0">
                <a:solidFill>
                  <a:srgbClr val="0099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репутацією</a:t>
            </a:r>
            <a:endParaRPr lang="ru-RU" sz="3200" b="1" dirty="0">
              <a:solidFill>
                <a:srgbClr val="0099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3" y="4941168"/>
            <a:ext cx="2808312" cy="1477328"/>
          </a:xfrm>
          <a:prstGeom prst="rect">
            <a:avLst/>
          </a:prstGeom>
          <a:solidFill>
            <a:srgbClr val="F2F2F2">
              <a:alpha val="61961"/>
            </a:srgb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A79D"/>
                </a:solidFill>
                <a:ea typeface="Verdana" pitchFamily="34" charset="0"/>
                <a:cs typeface="Verdana" pitchFamily="34" charset="0"/>
              </a:rPr>
              <a:t>Звертайтесь:</a:t>
            </a:r>
          </a:p>
          <a:p>
            <a:r>
              <a:rPr lang="en-US" b="1" dirty="0" smtClean="0">
                <a:solidFill>
                  <a:srgbClr val="00A79D"/>
                </a:solidFill>
                <a:ea typeface="Verdana" pitchFamily="34" charset="0"/>
                <a:cs typeface="Verdana" pitchFamily="34" charset="0"/>
                <a:hlinkClick r:id="rId2"/>
              </a:rPr>
              <a:t>www.rok.in.ua</a:t>
            </a:r>
            <a:r>
              <a:rPr lang="en-US" b="1" dirty="0" smtClean="0">
                <a:solidFill>
                  <a:srgbClr val="00A79D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uk-UA" b="1" dirty="0" smtClean="0">
              <a:solidFill>
                <a:srgbClr val="00A79D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US" b="1" dirty="0" smtClean="0">
                <a:solidFill>
                  <a:srgbClr val="00A79D"/>
                </a:solidFill>
                <a:ea typeface="Verdana" pitchFamily="34" charset="0"/>
                <a:cs typeface="Verdana" pitchFamily="34" charset="0"/>
                <a:hlinkClick r:id="rId3"/>
              </a:rPr>
              <a:t>osadokha@rok.in.ua</a:t>
            </a:r>
            <a:r>
              <a:rPr lang="en-US" b="1" dirty="0" smtClean="0">
                <a:solidFill>
                  <a:srgbClr val="00A79D"/>
                </a:solidFill>
                <a:ea typeface="Verdana" pitchFamily="34" charset="0"/>
                <a:cs typeface="Verdana" pitchFamily="34" charset="0"/>
              </a:rPr>
              <a:t>  </a:t>
            </a:r>
          </a:p>
          <a:p>
            <a:r>
              <a:rPr lang="en-US" b="1" dirty="0">
                <a:solidFill>
                  <a:srgbClr val="00A79D"/>
                </a:solidFill>
                <a:ea typeface="Verdana" pitchFamily="34" charset="0"/>
                <a:cs typeface="Verdana" pitchFamily="34" charset="0"/>
              </a:rPr>
              <a:t>+38 </a:t>
            </a:r>
            <a:r>
              <a:rPr lang="en-US" b="1" dirty="0" smtClean="0">
                <a:solidFill>
                  <a:srgbClr val="00A79D"/>
                </a:solidFill>
                <a:ea typeface="Verdana" pitchFamily="34" charset="0"/>
                <a:cs typeface="Verdana" pitchFamily="34" charset="0"/>
              </a:rPr>
              <a:t>050 242 75 68</a:t>
            </a:r>
          </a:p>
          <a:p>
            <a:r>
              <a:rPr lang="en-US" b="1" dirty="0" smtClean="0">
                <a:solidFill>
                  <a:srgbClr val="00A79D"/>
                </a:solidFill>
                <a:ea typeface="Verdana" pitchFamily="34" charset="0"/>
                <a:cs typeface="Verdana" pitchFamily="34" charset="0"/>
              </a:rPr>
              <a:t>+38 097 064 91 27</a:t>
            </a:r>
            <a:endParaRPr lang="uk-UA" b="1" dirty="0">
              <a:solidFill>
                <a:srgbClr val="00A79D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8639"/>
            <a:ext cx="8254190" cy="6018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32756"/>
            <a:ext cx="8229600" cy="4392488"/>
          </a:xfrm>
          <a:solidFill>
            <a:schemeClr val="bg1">
              <a:alpha val="25882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Ми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</a:rPr>
              <a:t>працюємо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</a:rPr>
              <a:t>задля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4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</a:rPr>
              <a:t>неперервного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</a:rPr>
              <a:t>розвитку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 наших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</a:rPr>
              <a:t>клієнтів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та </a:t>
            </a:r>
          </a:p>
          <a:p>
            <a:pPr marL="0" indent="0" algn="ctr">
              <a:buNone/>
            </a:pP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</a:rPr>
              <a:t>досягнення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ними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</a:rPr>
              <a:t>стратегічних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</a:rPr>
              <a:t>цілей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uk-UA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Нам довіряють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" y="2246985"/>
            <a:ext cx="2305251" cy="768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40" y="1781952"/>
            <a:ext cx="1891087" cy="396178"/>
          </a:xfrm>
          <a:prstGeom prst="rect">
            <a:avLst/>
          </a:prstGeom>
        </p:spPr>
      </p:pic>
      <p:pic>
        <p:nvPicPr>
          <p:cNvPr id="1026" name="Picture 2" descr="http://www.softservebs.com/uploads/pics/SS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6" y="3244112"/>
            <a:ext cx="1730182" cy="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st.lviv.ua/pics/big_logos/27263/original/logo_b.jpg?13097842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31" y="1454384"/>
            <a:ext cx="1743255" cy="136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ecurity.biz.ua/olm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43" y="2954366"/>
            <a:ext cx="1535029" cy="95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62" y="5447544"/>
            <a:ext cx="1871390" cy="10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50" y="2490501"/>
            <a:ext cx="1049802" cy="1049802"/>
          </a:xfrm>
          <a:prstGeom prst="rect">
            <a:avLst/>
          </a:prstGeom>
        </p:spPr>
      </p:pic>
      <p:pic>
        <p:nvPicPr>
          <p:cNvPr id="1032" name="Picture 8" descr="http://vis.lp.edu.ua/sites/default/files/styles/medium/public/softjourn-logo-03.png?itok=kbhhPOL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95" y="5147129"/>
            <a:ext cx="130923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a.vcom.biz/organizations/8261/images/logo_small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9" b="24345"/>
          <a:stretch/>
        </p:blipFill>
        <p:spPr bwMode="auto">
          <a:xfrm>
            <a:off x="6863941" y="5507169"/>
            <a:ext cx="1865652" cy="6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neuvoo.com.ua/img/logos/work-ua.png?empname=%D0%A3%D0%BA%D1%80%D0%BC%D0%B5%D1%82%D0%B3%D1%80%D1%83%D0%BF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19"/>
          <a:stretch/>
        </p:blipFill>
        <p:spPr bwMode="auto">
          <a:xfrm>
            <a:off x="6863941" y="4581090"/>
            <a:ext cx="1624250" cy="10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ntramotion.ua/media/wysiwyg/temp/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17" y="5086684"/>
            <a:ext cx="2320481" cy="3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kubp.com.ua/templates/kub/images/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9" y="4240015"/>
            <a:ext cx="1914525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camp.lviv.ua/wp-content/uploads/2010/11/LogoBC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56" y="3676060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1.rabota.com.ua/Data/cImg/LIGOS-TOV_20160119124656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45" y="4040295"/>
            <a:ext cx="1277224" cy="8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.softserveinc.com/media-kit/SoftServe-Logo-Web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90" y="3756104"/>
            <a:ext cx="1809750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ukranews.com/uploads/news/2012/05/24/11/984561f1f6fc56c11963a0d658b56b5dae325a8a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9" b="29788"/>
          <a:stretch/>
        </p:blipFill>
        <p:spPr bwMode="auto">
          <a:xfrm>
            <a:off x="755556" y="1663713"/>
            <a:ext cx="1604863" cy="5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3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60648"/>
            <a:ext cx="8480310" cy="5940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0099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 підхід</a:t>
            </a:r>
            <a:endParaRPr lang="uk-UA" sz="6000" dirty="0">
              <a:solidFill>
                <a:srgbClr val="0099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1475656" y="1340768"/>
            <a:ext cx="6336704" cy="1224136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РОЗВИТОК</a:t>
            </a:r>
            <a:endParaRPr lang="uk-UA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475656" y="2852936"/>
            <a:ext cx="6336704" cy="1224136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ПРАКТИЧНІСТЬ</a:t>
            </a:r>
            <a:endParaRPr lang="uk-UA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475656" y="4329100"/>
            <a:ext cx="6336704" cy="1224136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ВІДПОВІДАЛЬНІСТЬ</a:t>
            </a:r>
            <a:endParaRPr lang="uk-UA" sz="4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05"/>
          <a:stretch/>
        </p:blipFill>
        <p:spPr>
          <a:xfrm>
            <a:off x="467544" y="116632"/>
            <a:ext cx="8407126" cy="6039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5" y="581905"/>
            <a:ext cx="7848871" cy="38728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uk-UA" dirty="0">
                <a:solidFill>
                  <a:srgbClr val="008080"/>
                </a:solidFill>
                <a:ea typeface="Verdana" pitchFamily="34" charset="0"/>
                <a:cs typeface="Verdana" pitchFamily="34" charset="0"/>
              </a:rPr>
              <a:t>Розвиток</a:t>
            </a:r>
            <a:r>
              <a:rPr lang="uk-UA" sz="4800" dirty="0">
                <a:solidFill>
                  <a:srgbClr val="008080"/>
                </a:solidFill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683568" y="1639497"/>
            <a:ext cx="8208912" cy="3733719"/>
          </a:xfrm>
          <a:solidFill>
            <a:srgbClr val="F2F2F2">
              <a:alpha val="52941"/>
            </a:srgb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Сильним </a:t>
            </a:r>
            <a:r>
              <a:rPr lang="uk-UA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та </a:t>
            </a:r>
            <a:r>
              <a:rPr lang="uk-UA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довготривалим </a:t>
            </a:r>
            <a:r>
              <a:rPr lang="uk-UA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бізнес </a:t>
            </a:r>
            <a:r>
              <a:rPr lang="uk-UA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роблять: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професійні </a:t>
            </a:r>
            <a:r>
              <a:rPr lang="uk-UA" sz="2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люди</a:t>
            </a:r>
            <a:r>
              <a:rPr lang="uk-UA" sz="2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, які працюють в </a:t>
            </a:r>
            <a:r>
              <a:rPr lang="uk-UA" sz="2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командах</a:t>
            </a:r>
          </a:p>
          <a:p>
            <a:pPr>
              <a:lnSpc>
                <a:spcPct val="150000"/>
              </a:lnSpc>
            </a:pPr>
            <a:r>
              <a:rPr lang="uk-UA" sz="2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сучасні </a:t>
            </a:r>
            <a:r>
              <a:rPr lang="uk-UA" sz="2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та ефективні </a:t>
            </a:r>
            <a:r>
              <a:rPr lang="uk-UA" sz="2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технології </a:t>
            </a:r>
            <a:r>
              <a:rPr lang="uk-UA" sz="2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управління</a:t>
            </a:r>
          </a:p>
          <a:p>
            <a:pPr>
              <a:lnSpc>
                <a:spcPct val="150000"/>
              </a:lnSpc>
            </a:pPr>
            <a:r>
              <a:rPr lang="uk-UA" sz="2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висока </a:t>
            </a:r>
            <a:r>
              <a:rPr lang="uk-UA" sz="2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якість</a:t>
            </a:r>
            <a:r>
              <a:rPr lang="uk-UA" sz="2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продуктів і </a:t>
            </a:r>
            <a:r>
              <a:rPr lang="uk-UA" sz="2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послуг</a:t>
            </a:r>
            <a:endParaRPr lang="uk-UA" sz="28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endParaRPr lang="uk-UA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8"/>
          <a:stretch/>
        </p:blipFill>
        <p:spPr>
          <a:xfrm>
            <a:off x="467544" y="404663"/>
            <a:ext cx="8280919" cy="554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81906"/>
            <a:ext cx="7848871" cy="38728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uk-UA" dirty="0">
                <a:solidFill>
                  <a:srgbClr val="008080"/>
                </a:solidFill>
                <a:ea typeface="Verdana" pitchFamily="34" charset="0"/>
                <a:cs typeface="Verdana" pitchFamily="34" charset="0"/>
              </a:rPr>
              <a:t>Розвиток</a:t>
            </a:r>
            <a:r>
              <a:rPr lang="uk-UA" sz="4800" dirty="0">
                <a:solidFill>
                  <a:srgbClr val="008080"/>
                </a:solidFill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368348" y="1124744"/>
            <a:ext cx="7355160" cy="4660800"/>
          </a:xfrm>
          <a:solidFill>
            <a:schemeClr val="bg1">
              <a:alpha val="43137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uk-UA" sz="2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Як </a:t>
            </a:r>
            <a:r>
              <a:rPr lang="uk-UA" sz="2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ми </a:t>
            </a:r>
            <a:r>
              <a:rPr lang="uk-UA" sz="2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сприяємо:</a:t>
            </a:r>
          </a:p>
          <a:p>
            <a:pPr lvl="0"/>
            <a:r>
              <a:rPr lang="uk-UA" sz="2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навчаємо </a:t>
            </a:r>
            <a:r>
              <a:rPr lang="uk-UA" sz="2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фахівців </a:t>
            </a:r>
            <a:r>
              <a:rPr lang="uk-UA" sz="2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застосовувати </a:t>
            </a:r>
            <a:r>
              <a:rPr lang="uk-UA" sz="2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практичні навички на робочому місці</a:t>
            </a:r>
            <a:endParaRPr lang="uk-UA" sz="28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lvl="0"/>
            <a:r>
              <a:rPr lang="uk-UA" sz="2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навчаємо </a:t>
            </a:r>
            <a:r>
              <a:rPr lang="uk-UA" sz="2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управлінців </a:t>
            </a:r>
            <a:r>
              <a:rPr lang="uk-UA" sz="2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застосовувати ефективні підходи до управління</a:t>
            </a:r>
          </a:p>
          <a:p>
            <a:pPr lvl="0"/>
            <a:r>
              <a:rPr lang="uk-UA" sz="2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допомагаємо </a:t>
            </a:r>
            <a:r>
              <a:rPr lang="uk-UA" sz="2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командам </a:t>
            </a:r>
            <a:r>
              <a:rPr lang="uk-UA" sz="2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ставати компетентними, згуртованими, </a:t>
            </a:r>
            <a:r>
              <a:rPr lang="uk-UA" sz="2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результативними</a:t>
            </a:r>
            <a:endParaRPr lang="uk-UA" sz="28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endParaRPr lang="uk-UA" sz="28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" y="260648"/>
            <a:ext cx="8610641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39781"/>
            <a:ext cx="7848871" cy="47153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uk-UA" dirty="0">
                <a:solidFill>
                  <a:srgbClr val="008080"/>
                </a:solidFill>
                <a:ea typeface="Verdana" pitchFamily="34" charset="0"/>
                <a:cs typeface="Verdana" pitchFamily="34" charset="0"/>
              </a:rPr>
              <a:t>Практичність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5576" y="2199877"/>
            <a:ext cx="7859216" cy="2957315"/>
          </a:xfrm>
          <a:solidFill>
            <a:srgbClr val="F2F2F2">
              <a:alpha val="43137"/>
            </a:srgb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Ви </a:t>
            </a:r>
            <a:r>
              <a:rPr lang="uk-UA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отримаєте</a:t>
            </a:r>
            <a:r>
              <a:rPr lang="uk-UA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</a:t>
            </a:r>
          </a:p>
          <a:p>
            <a:r>
              <a:rPr lang="uk-UA" sz="2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саме </a:t>
            </a:r>
            <a:r>
              <a:rPr lang="uk-UA" sz="2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те</a:t>
            </a:r>
            <a:r>
              <a:rPr lang="uk-UA" sz="28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uk-UA" sz="2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навчання, яке </a:t>
            </a:r>
            <a:r>
              <a:rPr lang="uk-UA" sz="2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потрібне </a:t>
            </a:r>
          </a:p>
          <a:p>
            <a:endParaRPr lang="uk-UA" sz="2800" b="1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uk-UA" sz="2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підходи та інструменти, </a:t>
            </a:r>
            <a:r>
              <a:rPr lang="uk-UA" sz="2800" b="1" dirty="0" smtClean="0">
                <a:solidFill>
                  <a:schemeClr val="tx1"/>
                </a:solidFill>
              </a:rPr>
              <a:t>пристосовані до використання саме у вашому бізнесі</a:t>
            </a:r>
            <a:r>
              <a:rPr lang="uk-UA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9381" r="8328" b="14229"/>
          <a:stretch/>
        </p:blipFill>
        <p:spPr>
          <a:xfrm>
            <a:off x="1526798" y="77100"/>
            <a:ext cx="6861625" cy="6736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5805264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www.rok.in.ua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uk-UA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9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ROK - </a:t>
            </a:r>
            <a:r>
              <a:rPr lang="uk-UA" sz="4800" dirty="0" smtClean="0"/>
              <a:t>напрямки</a:t>
            </a:r>
            <a:endParaRPr lang="uk-UA" sz="4800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931294"/>
              </p:ext>
            </p:extLst>
          </p:nvPr>
        </p:nvGraphicFramePr>
        <p:xfrm>
          <a:off x="827088" y="1340768"/>
          <a:ext cx="7859712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976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K2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</TotalTime>
  <Words>292</Words>
  <Application>Microsoft Office PowerPoint</Application>
  <PresentationFormat>Екран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Тема Office</vt:lpstr>
      <vt:lpstr>River Of Knowledge</vt:lpstr>
      <vt:lpstr>Презентація PowerPoint</vt:lpstr>
      <vt:lpstr>Нам довіряють</vt:lpstr>
      <vt:lpstr>Наш підхід</vt:lpstr>
      <vt:lpstr>Розвиток </vt:lpstr>
      <vt:lpstr>Розвиток </vt:lpstr>
      <vt:lpstr>Практичність </vt:lpstr>
      <vt:lpstr>Презентація PowerPoint</vt:lpstr>
      <vt:lpstr>ROK - напрямки</vt:lpstr>
      <vt:lpstr>ROK - напрямки</vt:lpstr>
      <vt:lpstr>Відповідальність</vt:lpstr>
      <vt:lpstr>Презентація PowerPoint</vt:lpstr>
      <vt:lpstr>ROK - команда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 Sadokha</dc:creator>
  <cp:lastModifiedBy>Olia</cp:lastModifiedBy>
  <cp:revision>79</cp:revision>
  <dcterms:created xsi:type="dcterms:W3CDTF">2014-10-01T07:38:27Z</dcterms:created>
  <dcterms:modified xsi:type="dcterms:W3CDTF">2016-07-20T19:45:02Z</dcterms:modified>
</cp:coreProperties>
</file>